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80" r:id="rId5"/>
    <p:sldId id="262" r:id="rId6"/>
    <p:sldId id="265" r:id="rId7"/>
    <p:sldId id="288" r:id="rId8"/>
    <p:sldId id="284" r:id="rId9"/>
    <p:sldId id="261" r:id="rId10"/>
    <p:sldId id="271" r:id="rId11"/>
    <p:sldId id="270" r:id="rId12"/>
    <p:sldId id="269"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2819CD-86B5-C634-D455-254867183428}" name="Adriana Jackson" initials="AJ" userId="S::ajackson@bezosfamilyfoundation.org::dbb890a7-bcb8-4631-9639-8e889c0412e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F1F1"/>
    <a:srgbClr val="71BF44"/>
    <a:srgbClr val="18A0B5"/>
    <a:srgbClr val="F15930"/>
    <a:srgbClr val="038084"/>
    <a:srgbClr val="F6901F"/>
    <a:srgbClr val="ACD4D3"/>
    <a:srgbClr val="FFC700"/>
    <a:srgbClr val="68B0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F5D466-59FC-E84B-BF72-3AD9EC47CB56}" v="23" dt="2025-11-07T18:58:19.1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26"/>
    <p:restoredTop sz="94701"/>
  </p:normalViewPr>
  <p:slideViewPr>
    <p:cSldViewPr snapToGrid="0">
      <p:cViewPr>
        <p:scale>
          <a:sx n="111" d="100"/>
          <a:sy n="111" d="100"/>
        </p:scale>
        <p:origin x="2000" y="9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lly Pencke" userId="S::mpencke@bezosfamilyfoundation.org::5948dcb7-32fd-434c-826c-f9a774153ef8" providerId="AD" clId="Web-{FBB6ECDE-C444-4158-B966-D5F61D8EF3D2}"/>
    <pc:docChg chg="addSld delSld modSld">
      <pc:chgData name="Molly Pencke" userId="S::mpencke@bezosfamilyfoundation.org::5948dcb7-32fd-434c-826c-f9a774153ef8" providerId="AD" clId="Web-{FBB6ECDE-C444-4158-B966-D5F61D8EF3D2}" dt="2025-11-03T23:44:33.140" v="736" actId="20577"/>
      <pc:docMkLst>
        <pc:docMk/>
      </pc:docMkLst>
      <pc:sldChg chg="addSp modSp">
        <pc:chgData name="Molly Pencke" userId="S::mpencke@bezosfamilyfoundation.org::5948dcb7-32fd-434c-826c-f9a774153ef8" providerId="AD" clId="Web-{FBB6ECDE-C444-4158-B966-D5F61D8EF3D2}" dt="2025-11-03T23:42:52.342" v="714" actId="20577"/>
        <pc:sldMkLst>
          <pc:docMk/>
          <pc:sldMk cId="323974383" sldId="261"/>
        </pc:sldMkLst>
        <pc:spChg chg="mod">
          <ac:chgData name="Molly Pencke" userId="S::mpencke@bezosfamilyfoundation.org::5948dcb7-32fd-434c-826c-f9a774153ef8" providerId="AD" clId="Web-{FBB6ECDE-C444-4158-B966-D5F61D8EF3D2}" dt="2025-11-03T23:27:24.561" v="389" actId="20577"/>
          <ac:spMkLst>
            <pc:docMk/>
            <pc:sldMk cId="323974383" sldId="261"/>
            <ac:spMk id="2" creationId="{6BE12259-5697-4A32-B69F-FEB2DE28D095}"/>
          </ac:spMkLst>
        </pc:spChg>
        <pc:spChg chg="add mod">
          <ac:chgData name="Molly Pencke" userId="S::mpencke@bezosfamilyfoundation.org::5948dcb7-32fd-434c-826c-f9a774153ef8" providerId="AD" clId="Web-{FBB6ECDE-C444-4158-B966-D5F61D8EF3D2}" dt="2025-11-03T23:42:52.342" v="714" actId="20577"/>
          <ac:spMkLst>
            <pc:docMk/>
            <pc:sldMk cId="323974383" sldId="261"/>
            <ac:spMk id="3" creationId="{885258AF-E847-1B13-9037-92999B603865}"/>
          </ac:spMkLst>
        </pc:spChg>
        <pc:spChg chg="mod">
          <ac:chgData name="Molly Pencke" userId="S::mpencke@bezosfamilyfoundation.org::5948dcb7-32fd-434c-826c-f9a774153ef8" providerId="AD" clId="Web-{FBB6ECDE-C444-4158-B966-D5F61D8EF3D2}" dt="2025-11-03T23:42:08.311" v="705" actId="1076"/>
          <ac:spMkLst>
            <pc:docMk/>
            <pc:sldMk cId="323974383" sldId="261"/>
            <ac:spMk id="9" creationId="{603224A9-9F6D-4A8E-89D1-099A5DF730A1}"/>
          </ac:spMkLst>
        </pc:spChg>
      </pc:sldChg>
      <pc:sldChg chg="modSp">
        <pc:chgData name="Molly Pencke" userId="S::mpencke@bezosfamilyfoundation.org::5948dcb7-32fd-434c-826c-f9a774153ef8" providerId="AD" clId="Web-{FBB6ECDE-C444-4158-B966-D5F61D8EF3D2}" dt="2025-11-03T23:39:54.872" v="626" actId="20577"/>
        <pc:sldMkLst>
          <pc:docMk/>
          <pc:sldMk cId="2233768519" sldId="262"/>
        </pc:sldMkLst>
        <pc:spChg chg="mod">
          <ac:chgData name="Molly Pencke" userId="S::mpencke@bezosfamilyfoundation.org::5948dcb7-32fd-434c-826c-f9a774153ef8" providerId="AD" clId="Web-{FBB6ECDE-C444-4158-B966-D5F61D8EF3D2}" dt="2025-11-03T23:39:54.872" v="626" actId="20577"/>
          <ac:spMkLst>
            <pc:docMk/>
            <pc:sldMk cId="2233768519" sldId="262"/>
            <ac:spMk id="9" creationId="{DE3E8484-61C8-4E40-8EC9-F9F9B8033D5E}"/>
          </ac:spMkLst>
        </pc:spChg>
      </pc:sldChg>
      <pc:sldChg chg="modSp">
        <pc:chgData name="Molly Pencke" userId="S::mpencke@bezosfamilyfoundation.org::5948dcb7-32fd-434c-826c-f9a774153ef8" providerId="AD" clId="Web-{FBB6ECDE-C444-4158-B966-D5F61D8EF3D2}" dt="2025-11-03T23:40:09.888" v="629" actId="20577"/>
        <pc:sldMkLst>
          <pc:docMk/>
          <pc:sldMk cId="1051435397" sldId="265"/>
        </pc:sldMkLst>
        <pc:spChg chg="mod">
          <ac:chgData name="Molly Pencke" userId="S::mpencke@bezosfamilyfoundation.org::5948dcb7-32fd-434c-826c-f9a774153ef8" providerId="AD" clId="Web-{FBB6ECDE-C444-4158-B966-D5F61D8EF3D2}" dt="2025-11-03T23:18:20.166" v="131" actId="20577"/>
          <ac:spMkLst>
            <pc:docMk/>
            <pc:sldMk cId="1051435397" sldId="265"/>
            <ac:spMk id="8" creationId="{F36A7ADE-3502-D89D-5A69-98D07507CBB2}"/>
          </ac:spMkLst>
        </pc:spChg>
        <pc:spChg chg="mod">
          <ac:chgData name="Molly Pencke" userId="S::mpencke@bezosfamilyfoundation.org::5948dcb7-32fd-434c-826c-f9a774153ef8" providerId="AD" clId="Web-{FBB6ECDE-C444-4158-B966-D5F61D8EF3D2}" dt="2025-11-03T23:40:09.888" v="629" actId="20577"/>
          <ac:spMkLst>
            <pc:docMk/>
            <pc:sldMk cId="1051435397" sldId="265"/>
            <ac:spMk id="11" creationId="{05FAC1C3-912B-4C66-8F30-02014063BE85}"/>
          </ac:spMkLst>
        </pc:spChg>
      </pc:sldChg>
      <pc:sldChg chg="modSp">
        <pc:chgData name="Molly Pencke" userId="S::mpencke@bezosfamilyfoundation.org::5948dcb7-32fd-434c-826c-f9a774153ef8" providerId="AD" clId="Web-{FBB6ECDE-C444-4158-B966-D5F61D8EF3D2}" dt="2025-11-03T23:39:47.372" v="625" actId="20577"/>
        <pc:sldMkLst>
          <pc:docMk/>
          <pc:sldMk cId="933645514" sldId="268"/>
        </pc:sldMkLst>
        <pc:spChg chg="mod">
          <ac:chgData name="Molly Pencke" userId="S::mpencke@bezosfamilyfoundation.org::5948dcb7-32fd-434c-826c-f9a774153ef8" providerId="AD" clId="Web-{FBB6ECDE-C444-4158-B966-D5F61D8EF3D2}" dt="2025-11-03T23:39:47.372" v="625" actId="20577"/>
          <ac:spMkLst>
            <pc:docMk/>
            <pc:sldMk cId="933645514" sldId="268"/>
            <ac:spMk id="3" creationId="{C0F965AF-EE24-4512-895C-F2A540DD8764}"/>
          </ac:spMkLst>
        </pc:spChg>
      </pc:sldChg>
      <pc:sldChg chg="modSp">
        <pc:chgData name="Molly Pencke" userId="S::mpencke@bezosfamilyfoundation.org::5948dcb7-32fd-434c-826c-f9a774153ef8" providerId="AD" clId="Web-{FBB6ECDE-C444-4158-B966-D5F61D8EF3D2}" dt="2025-11-03T23:44:33.140" v="736" actId="20577"/>
        <pc:sldMkLst>
          <pc:docMk/>
          <pc:sldMk cId="1884920090" sldId="269"/>
        </pc:sldMkLst>
        <pc:spChg chg="mod">
          <ac:chgData name="Molly Pencke" userId="S::mpencke@bezosfamilyfoundation.org::5948dcb7-32fd-434c-826c-f9a774153ef8" providerId="AD" clId="Web-{FBB6ECDE-C444-4158-B966-D5F61D8EF3D2}" dt="2025-11-03T23:35:50.338" v="543" actId="20577"/>
          <ac:spMkLst>
            <pc:docMk/>
            <pc:sldMk cId="1884920090" sldId="269"/>
            <ac:spMk id="2" creationId="{C127591C-7691-47E8-AC23-3BF77183B2EC}"/>
          </ac:spMkLst>
        </pc:spChg>
        <pc:spChg chg="mod">
          <ac:chgData name="Molly Pencke" userId="S::mpencke@bezosfamilyfoundation.org::5948dcb7-32fd-434c-826c-f9a774153ef8" providerId="AD" clId="Web-{FBB6ECDE-C444-4158-B966-D5F61D8EF3D2}" dt="2025-11-03T23:44:33.140" v="736" actId="20577"/>
          <ac:spMkLst>
            <pc:docMk/>
            <pc:sldMk cId="1884920090" sldId="269"/>
            <ac:spMk id="4" creationId="{03347A62-CDAD-4E7A-B481-5DC852BDFAA0}"/>
          </ac:spMkLst>
        </pc:spChg>
        <pc:spChg chg="mod">
          <ac:chgData name="Molly Pencke" userId="S::mpencke@bezosfamilyfoundation.org::5948dcb7-32fd-434c-826c-f9a774153ef8" providerId="AD" clId="Web-{FBB6ECDE-C444-4158-B966-D5F61D8EF3D2}" dt="2025-11-03T23:36:00.495" v="545"/>
          <ac:spMkLst>
            <pc:docMk/>
            <pc:sldMk cId="1884920090" sldId="269"/>
            <ac:spMk id="7" creationId="{0FCFA94A-874F-4785-8A6C-3951E5583E82}"/>
          </ac:spMkLst>
        </pc:spChg>
        <pc:spChg chg="mod">
          <ac:chgData name="Molly Pencke" userId="S::mpencke@bezosfamilyfoundation.org::5948dcb7-32fd-434c-826c-f9a774153ef8" providerId="AD" clId="Web-{FBB6ECDE-C444-4158-B966-D5F61D8EF3D2}" dt="2025-11-03T23:35:39.073" v="542" actId="20577"/>
          <ac:spMkLst>
            <pc:docMk/>
            <pc:sldMk cId="1884920090" sldId="269"/>
            <ac:spMk id="9" creationId="{696C4EA9-7DA9-437E-9019-4AC030B93C06}"/>
          </ac:spMkLst>
        </pc:spChg>
        <pc:graphicFrameChg chg="modGraphic">
          <ac:chgData name="Molly Pencke" userId="S::mpencke@bezosfamilyfoundation.org::5948dcb7-32fd-434c-826c-f9a774153ef8" providerId="AD" clId="Web-{FBB6ECDE-C444-4158-B966-D5F61D8EF3D2}" dt="2025-11-03T23:38:56.590" v="618"/>
          <ac:graphicFrameMkLst>
            <pc:docMk/>
            <pc:sldMk cId="1884920090" sldId="269"/>
            <ac:graphicFrameMk id="5" creationId="{34487EC5-6444-4984-B8EF-E634DA836537}"/>
          </ac:graphicFrameMkLst>
        </pc:graphicFrameChg>
      </pc:sldChg>
      <pc:sldChg chg="modSp">
        <pc:chgData name="Molly Pencke" userId="S::mpencke@bezosfamilyfoundation.org::5948dcb7-32fd-434c-826c-f9a774153ef8" providerId="AD" clId="Web-{FBB6ECDE-C444-4158-B966-D5F61D8EF3D2}" dt="2025-11-03T23:44:16.968" v="735" actId="20577"/>
        <pc:sldMkLst>
          <pc:docMk/>
          <pc:sldMk cId="939698559" sldId="270"/>
        </pc:sldMkLst>
        <pc:spChg chg="mod">
          <ac:chgData name="Molly Pencke" userId="S::mpencke@bezosfamilyfoundation.org::5948dcb7-32fd-434c-826c-f9a774153ef8" providerId="AD" clId="Web-{FBB6ECDE-C444-4158-B966-D5F61D8EF3D2}" dt="2025-11-03T23:43:54.374" v="732" actId="20577"/>
          <ac:spMkLst>
            <pc:docMk/>
            <pc:sldMk cId="939698559" sldId="270"/>
            <ac:spMk id="3" creationId="{5776D019-C901-4FFA-AF57-BB87501A2E85}"/>
          </ac:spMkLst>
        </pc:spChg>
        <pc:spChg chg="mod">
          <ac:chgData name="Molly Pencke" userId="S::mpencke@bezosfamilyfoundation.org::5948dcb7-32fd-434c-826c-f9a774153ef8" providerId="AD" clId="Web-{FBB6ECDE-C444-4158-B966-D5F61D8EF3D2}" dt="2025-11-03T23:44:16.968" v="735" actId="20577"/>
          <ac:spMkLst>
            <pc:docMk/>
            <pc:sldMk cId="939698559" sldId="270"/>
            <ac:spMk id="4" creationId="{384E6A1E-7D50-44EF-BC1F-CB97F379C9AE}"/>
          </ac:spMkLst>
        </pc:spChg>
      </pc:sldChg>
      <pc:sldChg chg="modSp">
        <pc:chgData name="Molly Pencke" userId="S::mpencke@bezosfamilyfoundation.org::5948dcb7-32fd-434c-826c-f9a774153ef8" providerId="AD" clId="Web-{FBB6ECDE-C444-4158-B966-D5F61D8EF3D2}" dt="2025-11-03T23:43:14.873" v="717" actId="20577"/>
        <pc:sldMkLst>
          <pc:docMk/>
          <pc:sldMk cId="2144814554" sldId="271"/>
        </pc:sldMkLst>
        <pc:spChg chg="mod">
          <ac:chgData name="Molly Pencke" userId="S::mpencke@bezosfamilyfoundation.org::5948dcb7-32fd-434c-826c-f9a774153ef8" providerId="AD" clId="Web-{FBB6ECDE-C444-4158-B966-D5F61D8EF3D2}" dt="2025-11-03T23:43:14.873" v="717" actId="20577"/>
          <ac:spMkLst>
            <pc:docMk/>
            <pc:sldMk cId="2144814554" sldId="271"/>
            <ac:spMk id="3" creationId="{3C20FEF4-D52B-4316-B483-2A87A9BFBA3B}"/>
          </ac:spMkLst>
        </pc:spChg>
        <pc:spChg chg="mod">
          <ac:chgData name="Molly Pencke" userId="S::mpencke@bezosfamilyfoundation.org::5948dcb7-32fd-434c-826c-f9a774153ef8" providerId="AD" clId="Web-{FBB6ECDE-C444-4158-B966-D5F61D8EF3D2}" dt="2025-11-03T23:43:08.327" v="715" actId="20577"/>
          <ac:spMkLst>
            <pc:docMk/>
            <pc:sldMk cId="2144814554" sldId="271"/>
            <ac:spMk id="4" creationId="{BFC4E694-709D-FB7E-0674-1748030FDAE0}"/>
          </ac:spMkLst>
        </pc:spChg>
      </pc:sldChg>
      <pc:sldChg chg="addSp delSp modSp add del mod setBg">
        <pc:chgData name="Molly Pencke" userId="S::mpencke@bezosfamilyfoundation.org::5948dcb7-32fd-434c-826c-f9a774153ef8" providerId="AD" clId="Web-{FBB6ECDE-C444-4158-B966-D5F61D8EF3D2}" dt="2025-11-03T23:07:24.575" v="13" actId="14100"/>
        <pc:sldMkLst>
          <pc:docMk/>
          <pc:sldMk cId="1674377761" sldId="280"/>
        </pc:sldMkLst>
        <pc:spChg chg="mod">
          <ac:chgData name="Molly Pencke" userId="S::mpencke@bezosfamilyfoundation.org::5948dcb7-32fd-434c-826c-f9a774153ef8" providerId="AD" clId="Web-{FBB6ECDE-C444-4158-B966-D5F61D8EF3D2}" dt="2025-11-03T23:06:55.372" v="5" actId="1076"/>
          <ac:spMkLst>
            <pc:docMk/>
            <pc:sldMk cId="1674377761" sldId="280"/>
            <ac:spMk id="6" creationId="{7B3A5B46-D4FC-59E5-9072-251631CDFB83}"/>
          </ac:spMkLst>
        </pc:spChg>
        <pc:spChg chg="mod">
          <ac:chgData name="Molly Pencke" userId="S::mpencke@bezosfamilyfoundation.org::5948dcb7-32fd-434c-826c-f9a774153ef8" providerId="AD" clId="Web-{FBB6ECDE-C444-4158-B966-D5F61D8EF3D2}" dt="2025-11-03T23:07:24.575" v="13" actId="14100"/>
          <ac:spMkLst>
            <pc:docMk/>
            <pc:sldMk cId="1674377761" sldId="280"/>
            <ac:spMk id="8" creationId="{CC6BCCE9-6EC9-F89C-F5AA-51E20A55AE30}"/>
          </ac:spMkLst>
        </pc:spChg>
        <pc:picChg chg="add del mod">
          <ac:chgData name="Molly Pencke" userId="S::mpencke@bezosfamilyfoundation.org::5948dcb7-32fd-434c-826c-f9a774153ef8" providerId="AD" clId="Web-{FBB6ECDE-C444-4158-B966-D5F61D8EF3D2}" dt="2025-11-03T23:07:11.825" v="10" actId="14100"/>
          <ac:picMkLst>
            <pc:docMk/>
            <pc:sldMk cId="1674377761" sldId="280"/>
            <ac:picMk id="10" creationId="{4404C733-EDC9-A219-5F1D-A3F74743B885}"/>
          </ac:picMkLst>
        </pc:picChg>
      </pc:sldChg>
      <pc:sldChg chg="modSp">
        <pc:chgData name="Molly Pencke" userId="S::mpencke@bezosfamilyfoundation.org::5948dcb7-32fd-434c-826c-f9a774153ef8" providerId="AD" clId="Web-{FBB6ECDE-C444-4158-B966-D5F61D8EF3D2}" dt="2025-11-03T23:22:26.528" v="251" actId="20577"/>
        <pc:sldMkLst>
          <pc:docMk/>
          <pc:sldMk cId="2436211355" sldId="284"/>
        </pc:sldMkLst>
        <pc:spChg chg="mod">
          <ac:chgData name="Molly Pencke" userId="S::mpencke@bezosfamilyfoundation.org::5948dcb7-32fd-434c-826c-f9a774153ef8" providerId="AD" clId="Web-{FBB6ECDE-C444-4158-B966-D5F61D8EF3D2}" dt="2025-11-03T23:17:05.383" v="98" actId="20577"/>
          <ac:spMkLst>
            <pc:docMk/>
            <pc:sldMk cId="2436211355" sldId="284"/>
            <ac:spMk id="2" creationId="{388DF960-BCB4-4902-805D-656A3E15F5A5}"/>
          </ac:spMkLst>
        </pc:spChg>
        <pc:spChg chg="mod">
          <ac:chgData name="Molly Pencke" userId="S::mpencke@bezosfamilyfoundation.org::5948dcb7-32fd-434c-826c-f9a774153ef8" providerId="AD" clId="Web-{FBB6ECDE-C444-4158-B966-D5F61D8EF3D2}" dt="2025-11-03T23:22:26.528" v="251" actId="20577"/>
          <ac:spMkLst>
            <pc:docMk/>
            <pc:sldMk cId="2436211355" sldId="284"/>
            <ac:spMk id="4" creationId="{774089E0-F5AA-4A44-B128-93EABC790026}"/>
          </ac:spMkLst>
        </pc:spChg>
        <pc:spChg chg="mod">
          <ac:chgData name="Molly Pencke" userId="S::mpencke@bezosfamilyfoundation.org::5948dcb7-32fd-434c-826c-f9a774153ef8" providerId="AD" clId="Web-{FBB6ECDE-C444-4158-B966-D5F61D8EF3D2}" dt="2025-11-03T23:18:01.650" v="118" actId="20577"/>
          <ac:spMkLst>
            <pc:docMk/>
            <pc:sldMk cId="2436211355" sldId="284"/>
            <ac:spMk id="5" creationId="{FAD703A8-E5B8-ED1A-9DD0-2E2B6B54C31D}"/>
          </ac:spMkLst>
        </pc:spChg>
        <pc:spChg chg="mod">
          <ac:chgData name="Molly Pencke" userId="S::mpencke@bezosfamilyfoundation.org::5948dcb7-32fd-434c-826c-f9a774153ef8" providerId="AD" clId="Web-{FBB6ECDE-C444-4158-B966-D5F61D8EF3D2}" dt="2025-11-03T23:17:45.837" v="108" actId="20577"/>
          <ac:spMkLst>
            <pc:docMk/>
            <pc:sldMk cId="2436211355" sldId="284"/>
            <ac:spMk id="8" creationId="{7FC95054-F87C-351A-9CB6-BE13E75AF00F}"/>
          </ac:spMkLst>
        </pc:spChg>
      </pc:sldChg>
      <pc:sldChg chg="addSp delSp modSp">
        <pc:chgData name="Molly Pencke" userId="S::mpencke@bezosfamilyfoundation.org::5948dcb7-32fd-434c-826c-f9a774153ef8" providerId="AD" clId="Web-{FBB6ECDE-C444-4158-B966-D5F61D8EF3D2}" dt="2025-11-03T23:41:31.232" v="693" actId="1076"/>
        <pc:sldMkLst>
          <pc:docMk/>
          <pc:sldMk cId="138186495" sldId="288"/>
        </pc:sldMkLst>
        <pc:spChg chg="mod">
          <ac:chgData name="Molly Pencke" userId="S::mpencke@bezosfamilyfoundation.org::5948dcb7-32fd-434c-826c-f9a774153ef8" providerId="AD" clId="Web-{FBB6ECDE-C444-4158-B966-D5F61D8EF3D2}" dt="2025-11-03T23:16:49.664" v="94" actId="1076"/>
          <ac:spMkLst>
            <pc:docMk/>
            <pc:sldMk cId="138186495" sldId="288"/>
            <ac:spMk id="5" creationId="{80845DD5-7418-275B-972E-32038AE246B0}"/>
          </ac:spMkLst>
        </pc:spChg>
        <pc:spChg chg="mod">
          <ac:chgData name="Molly Pencke" userId="S::mpencke@bezosfamilyfoundation.org::5948dcb7-32fd-434c-826c-f9a774153ef8" providerId="AD" clId="Web-{FBB6ECDE-C444-4158-B966-D5F61D8EF3D2}" dt="2025-11-03T23:41:31.232" v="693" actId="1076"/>
          <ac:spMkLst>
            <pc:docMk/>
            <pc:sldMk cId="138186495" sldId="288"/>
            <ac:spMk id="8" creationId="{AD4B8D13-6F2D-66AD-21CB-81A7DC1789F4}"/>
          </ac:spMkLst>
        </pc:spChg>
      </pc:sldChg>
    </pc:docChg>
  </pc:docChgLst>
  <pc:docChgLst>
    <pc:chgData name="Josué Blanco" userId="ac928d9a-53e0-4b55-b537-90c2ff29ba00" providerId="ADAL" clId="{BF4D1F81-23D0-5AF6-80B9-A321B09AC4EA}"/>
    <pc:docChg chg="undo redo custSel modSld">
      <pc:chgData name="Josué Blanco" userId="ac928d9a-53e0-4b55-b537-90c2ff29ba00" providerId="ADAL" clId="{BF4D1F81-23D0-5AF6-80B9-A321B09AC4EA}" dt="2025-11-07T18:59:21.161" v="180" actId="14100"/>
      <pc:docMkLst>
        <pc:docMk/>
      </pc:docMkLst>
      <pc:sldChg chg="modSp mod">
        <pc:chgData name="Josué Blanco" userId="ac928d9a-53e0-4b55-b537-90c2ff29ba00" providerId="ADAL" clId="{BF4D1F81-23D0-5AF6-80B9-A321B09AC4EA}" dt="2025-11-07T18:54:23.255" v="122" actId="2711"/>
        <pc:sldMkLst>
          <pc:docMk/>
          <pc:sldMk cId="323974383" sldId="261"/>
        </pc:sldMkLst>
        <pc:spChg chg="mod">
          <ac:chgData name="Josué Blanco" userId="ac928d9a-53e0-4b55-b537-90c2ff29ba00" providerId="ADAL" clId="{BF4D1F81-23D0-5AF6-80B9-A321B09AC4EA}" dt="2025-11-07T18:54:23.255" v="122" actId="2711"/>
          <ac:spMkLst>
            <pc:docMk/>
            <pc:sldMk cId="323974383" sldId="261"/>
            <ac:spMk id="9" creationId="{603224A9-9F6D-4A8E-89D1-099A5DF730A1}"/>
          </ac:spMkLst>
        </pc:spChg>
      </pc:sldChg>
      <pc:sldChg chg="modSp mod">
        <pc:chgData name="Josué Blanco" userId="ac928d9a-53e0-4b55-b537-90c2ff29ba00" providerId="ADAL" clId="{BF4D1F81-23D0-5AF6-80B9-A321B09AC4EA}" dt="2025-11-07T18:56:50.710" v="151" actId="2711"/>
        <pc:sldMkLst>
          <pc:docMk/>
          <pc:sldMk cId="2233768519" sldId="262"/>
        </pc:sldMkLst>
        <pc:spChg chg="mod">
          <ac:chgData name="Josué Blanco" userId="ac928d9a-53e0-4b55-b537-90c2ff29ba00" providerId="ADAL" clId="{BF4D1F81-23D0-5AF6-80B9-A321B09AC4EA}" dt="2025-11-07T18:56:50.710" v="151" actId="2711"/>
          <ac:spMkLst>
            <pc:docMk/>
            <pc:sldMk cId="2233768519" sldId="262"/>
            <ac:spMk id="9" creationId="{DE3E8484-61C8-4E40-8EC9-F9F9B8033D5E}"/>
          </ac:spMkLst>
        </pc:spChg>
      </pc:sldChg>
      <pc:sldChg chg="modSp mod">
        <pc:chgData name="Josué Blanco" userId="ac928d9a-53e0-4b55-b537-90c2ff29ba00" providerId="ADAL" clId="{BF4D1F81-23D0-5AF6-80B9-A321B09AC4EA}" dt="2025-11-07T18:57:09.141" v="154" actId="1076"/>
        <pc:sldMkLst>
          <pc:docMk/>
          <pc:sldMk cId="1051435397" sldId="265"/>
        </pc:sldMkLst>
        <pc:spChg chg="mod">
          <ac:chgData name="Josué Blanco" userId="ac928d9a-53e0-4b55-b537-90c2ff29ba00" providerId="ADAL" clId="{BF4D1F81-23D0-5AF6-80B9-A321B09AC4EA}" dt="2025-11-07T18:57:06.533" v="153" actId="1076"/>
          <ac:spMkLst>
            <pc:docMk/>
            <pc:sldMk cId="1051435397" sldId="265"/>
            <ac:spMk id="7" creationId="{0E291BAB-8D52-4507-7C8A-0C686AF0F272}"/>
          </ac:spMkLst>
        </pc:spChg>
        <pc:spChg chg="mod">
          <ac:chgData name="Josué Blanco" userId="ac928d9a-53e0-4b55-b537-90c2ff29ba00" providerId="ADAL" clId="{BF4D1F81-23D0-5AF6-80B9-A321B09AC4EA}" dt="2025-11-07T18:57:09.141" v="154" actId="1076"/>
          <ac:spMkLst>
            <pc:docMk/>
            <pc:sldMk cId="1051435397" sldId="265"/>
            <ac:spMk id="8" creationId="{F36A7ADE-3502-D89D-5A69-98D07507CBB2}"/>
          </ac:spMkLst>
        </pc:spChg>
      </pc:sldChg>
      <pc:sldChg chg="delSp modSp mod">
        <pc:chgData name="Josué Blanco" userId="ac928d9a-53e0-4b55-b537-90c2ff29ba00" providerId="ADAL" clId="{BF4D1F81-23D0-5AF6-80B9-A321B09AC4EA}" dt="2025-11-07T18:59:21.161" v="180" actId="14100"/>
        <pc:sldMkLst>
          <pc:docMk/>
          <pc:sldMk cId="1884920090" sldId="269"/>
        </pc:sldMkLst>
        <pc:spChg chg="mod">
          <ac:chgData name="Josué Blanco" userId="ac928d9a-53e0-4b55-b537-90c2ff29ba00" providerId="ADAL" clId="{BF4D1F81-23D0-5AF6-80B9-A321B09AC4EA}" dt="2025-11-07T18:59:09.862" v="178" actId="1076"/>
          <ac:spMkLst>
            <pc:docMk/>
            <pc:sldMk cId="1884920090" sldId="269"/>
            <ac:spMk id="4" creationId="{03347A62-CDAD-4E7A-B481-5DC852BDFAA0}"/>
          </ac:spMkLst>
        </pc:spChg>
        <pc:spChg chg="del mod">
          <ac:chgData name="Josué Blanco" userId="ac928d9a-53e0-4b55-b537-90c2ff29ba00" providerId="ADAL" clId="{BF4D1F81-23D0-5AF6-80B9-A321B09AC4EA}" dt="2025-11-07T18:58:15.213" v="158" actId="478"/>
          <ac:spMkLst>
            <pc:docMk/>
            <pc:sldMk cId="1884920090" sldId="269"/>
            <ac:spMk id="7" creationId="{0FCFA94A-874F-4785-8A6C-3951E5583E82}"/>
          </ac:spMkLst>
        </pc:spChg>
        <pc:graphicFrameChg chg="mod">
          <ac:chgData name="Josué Blanco" userId="ac928d9a-53e0-4b55-b537-90c2ff29ba00" providerId="ADAL" clId="{BF4D1F81-23D0-5AF6-80B9-A321B09AC4EA}" dt="2025-11-07T18:59:21.161" v="180" actId="14100"/>
          <ac:graphicFrameMkLst>
            <pc:docMk/>
            <pc:sldMk cId="1884920090" sldId="269"/>
            <ac:graphicFrameMk id="5" creationId="{34487EC5-6444-4984-B8EF-E634DA836537}"/>
          </ac:graphicFrameMkLst>
        </pc:graphicFrameChg>
      </pc:sldChg>
      <pc:sldChg chg="modSp mod">
        <pc:chgData name="Josué Blanco" userId="ac928d9a-53e0-4b55-b537-90c2ff29ba00" providerId="ADAL" clId="{BF4D1F81-23D0-5AF6-80B9-A321B09AC4EA}" dt="2025-11-07T18:55:59.176" v="136" actId="2711"/>
        <pc:sldMkLst>
          <pc:docMk/>
          <pc:sldMk cId="939698559" sldId="270"/>
        </pc:sldMkLst>
        <pc:spChg chg="mod">
          <ac:chgData name="Josué Blanco" userId="ac928d9a-53e0-4b55-b537-90c2ff29ba00" providerId="ADAL" clId="{BF4D1F81-23D0-5AF6-80B9-A321B09AC4EA}" dt="2025-11-07T18:55:59.176" v="136" actId="2711"/>
          <ac:spMkLst>
            <pc:docMk/>
            <pc:sldMk cId="939698559" sldId="270"/>
            <ac:spMk id="3" creationId="{5776D019-C901-4FFA-AF57-BB87501A2E85}"/>
          </ac:spMkLst>
        </pc:spChg>
        <pc:spChg chg="mod">
          <ac:chgData name="Josué Blanco" userId="ac928d9a-53e0-4b55-b537-90c2ff29ba00" providerId="ADAL" clId="{BF4D1F81-23D0-5AF6-80B9-A321B09AC4EA}" dt="2025-11-07T18:55:02.403" v="125" actId="404"/>
          <ac:spMkLst>
            <pc:docMk/>
            <pc:sldMk cId="939698559" sldId="270"/>
            <ac:spMk id="4" creationId="{384E6A1E-7D50-44EF-BC1F-CB97F379C9AE}"/>
          </ac:spMkLst>
        </pc:spChg>
      </pc:sldChg>
      <pc:sldChg chg="modSp mod">
        <pc:chgData name="Josué Blanco" userId="ac928d9a-53e0-4b55-b537-90c2ff29ba00" providerId="ADAL" clId="{BF4D1F81-23D0-5AF6-80B9-A321B09AC4EA}" dt="2025-11-07T18:54:50.702" v="124" actId="404"/>
        <pc:sldMkLst>
          <pc:docMk/>
          <pc:sldMk cId="2144814554" sldId="271"/>
        </pc:sldMkLst>
        <pc:spChg chg="mod">
          <ac:chgData name="Josué Blanco" userId="ac928d9a-53e0-4b55-b537-90c2ff29ba00" providerId="ADAL" clId="{BF4D1F81-23D0-5AF6-80B9-A321B09AC4EA}" dt="2025-11-07T18:54:50.702" v="124" actId="404"/>
          <ac:spMkLst>
            <pc:docMk/>
            <pc:sldMk cId="2144814554" sldId="271"/>
            <ac:spMk id="3" creationId="{3C20FEF4-D52B-4316-B483-2A87A9BFBA3B}"/>
          </ac:spMkLst>
        </pc:spChg>
      </pc:sldChg>
      <pc:sldChg chg="modSp mod">
        <pc:chgData name="Josué Blanco" userId="ac928d9a-53e0-4b55-b537-90c2ff29ba00" providerId="ADAL" clId="{BF4D1F81-23D0-5AF6-80B9-A321B09AC4EA}" dt="2025-11-07T18:42:34.236" v="6" actId="1076"/>
        <pc:sldMkLst>
          <pc:docMk/>
          <pc:sldMk cId="1674377761" sldId="280"/>
        </pc:sldMkLst>
        <pc:picChg chg="mod">
          <ac:chgData name="Josué Blanco" userId="ac928d9a-53e0-4b55-b537-90c2ff29ba00" providerId="ADAL" clId="{BF4D1F81-23D0-5AF6-80B9-A321B09AC4EA}" dt="2025-11-07T18:42:34.236" v="6" actId="1076"/>
          <ac:picMkLst>
            <pc:docMk/>
            <pc:sldMk cId="1674377761" sldId="280"/>
            <ac:picMk id="10" creationId="{4404C733-EDC9-A219-5F1D-A3F74743B885}"/>
          </ac:picMkLst>
        </pc:picChg>
      </pc:sldChg>
      <pc:sldChg chg="modSp mod">
        <pc:chgData name="Josué Blanco" userId="ac928d9a-53e0-4b55-b537-90c2ff29ba00" providerId="ADAL" clId="{BF4D1F81-23D0-5AF6-80B9-A321B09AC4EA}" dt="2025-11-07T18:42:28.934" v="4" actId="27636"/>
        <pc:sldMkLst>
          <pc:docMk/>
          <pc:sldMk cId="2436211355" sldId="284"/>
        </pc:sldMkLst>
        <pc:spChg chg="mod">
          <ac:chgData name="Josué Blanco" userId="ac928d9a-53e0-4b55-b537-90c2ff29ba00" providerId="ADAL" clId="{BF4D1F81-23D0-5AF6-80B9-A321B09AC4EA}" dt="2025-11-07T18:42:28.934" v="4" actId="27636"/>
          <ac:spMkLst>
            <pc:docMk/>
            <pc:sldMk cId="2436211355" sldId="284"/>
            <ac:spMk id="4" creationId="{774089E0-F5AA-4A44-B128-93EABC790026}"/>
          </ac:spMkLst>
        </pc:spChg>
      </pc:sldChg>
      <pc:sldChg chg="addSp delSp modSp mod">
        <pc:chgData name="Josué Blanco" userId="ac928d9a-53e0-4b55-b537-90c2ff29ba00" providerId="ADAL" clId="{BF4D1F81-23D0-5AF6-80B9-A321B09AC4EA}" dt="2025-11-07T18:52:45.628" v="108" actId="14826"/>
        <pc:sldMkLst>
          <pc:docMk/>
          <pc:sldMk cId="138186495" sldId="288"/>
        </pc:sldMkLst>
        <pc:spChg chg="mod">
          <ac:chgData name="Josué Blanco" userId="ac928d9a-53e0-4b55-b537-90c2ff29ba00" providerId="ADAL" clId="{BF4D1F81-23D0-5AF6-80B9-A321B09AC4EA}" dt="2025-11-07T18:43:35.709" v="14" actId="20577"/>
          <ac:spMkLst>
            <pc:docMk/>
            <pc:sldMk cId="138186495" sldId="288"/>
            <ac:spMk id="5" creationId="{80845DD5-7418-275B-972E-32038AE246B0}"/>
          </ac:spMkLst>
        </pc:spChg>
        <pc:spChg chg="add mod">
          <ac:chgData name="Josué Blanco" userId="ac928d9a-53e0-4b55-b537-90c2ff29ba00" providerId="ADAL" clId="{BF4D1F81-23D0-5AF6-80B9-A321B09AC4EA}" dt="2025-11-07T18:47:29.178" v="53" actId="1076"/>
          <ac:spMkLst>
            <pc:docMk/>
            <pc:sldMk cId="138186495" sldId="288"/>
            <ac:spMk id="6" creationId="{A238938D-C635-2A00-B15B-9026F5DD7A5D}"/>
          </ac:spMkLst>
        </pc:spChg>
        <pc:spChg chg="mod">
          <ac:chgData name="Josué Blanco" userId="ac928d9a-53e0-4b55-b537-90c2ff29ba00" providerId="ADAL" clId="{BF4D1F81-23D0-5AF6-80B9-A321B09AC4EA}" dt="2025-11-07T18:47:32.887" v="57" actId="1076"/>
          <ac:spMkLst>
            <pc:docMk/>
            <pc:sldMk cId="138186495" sldId="288"/>
            <ac:spMk id="8" creationId="{AD4B8D13-6F2D-66AD-21CB-81A7DC1789F4}"/>
          </ac:spMkLst>
        </pc:spChg>
        <pc:spChg chg="add mod">
          <ac:chgData name="Josué Blanco" userId="ac928d9a-53e0-4b55-b537-90c2ff29ba00" providerId="ADAL" clId="{BF4D1F81-23D0-5AF6-80B9-A321B09AC4EA}" dt="2025-11-07T18:50:05.901" v="82" actId="14100"/>
          <ac:spMkLst>
            <pc:docMk/>
            <pc:sldMk cId="138186495" sldId="288"/>
            <ac:spMk id="10" creationId="{4AD8498F-CC38-2A45-B65D-62DF6BEC4F54}"/>
          </ac:spMkLst>
        </pc:spChg>
        <pc:spChg chg="add mod">
          <ac:chgData name="Josué Blanco" userId="ac928d9a-53e0-4b55-b537-90c2ff29ba00" providerId="ADAL" clId="{BF4D1F81-23D0-5AF6-80B9-A321B09AC4EA}" dt="2025-11-07T18:48:35.466" v="71" actId="14100"/>
          <ac:spMkLst>
            <pc:docMk/>
            <pc:sldMk cId="138186495" sldId="288"/>
            <ac:spMk id="12" creationId="{666A94B2-945E-D51D-D23D-CA2CD3D5C825}"/>
          </ac:spMkLst>
        </pc:spChg>
        <pc:spChg chg="add mod">
          <ac:chgData name="Josué Blanco" userId="ac928d9a-53e0-4b55-b537-90c2ff29ba00" providerId="ADAL" clId="{BF4D1F81-23D0-5AF6-80B9-A321B09AC4EA}" dt="2025-11-07T18:50:40.926" v="89" actId="2711"/>
          <ac:spMkLst>
            <pc:docMk/>
            <pc:sldMk cId="138186495" sldId="288"/>
            <ac:spMk id="14" creationId="{B503BD11-AEF9-5274-90AE-6D2A828884F4}"/>
          </ac:spMkLst>
        </pc:spChg>
        <pc:spChg chg="add mod">
          <ac:chgData name="Josué Blanco" userId="ac928d9a-53e0-4b55-b537-90c2ff29ba00" providerId="ADAL" clId="{BF4D1F81-23D0-5AF6-80B9-A321B09AC4EA}" dt="2025-11-07T18:47:29.680" v="55" actId="571"/>
          <ac:spMkLst>
            <pc:docMk/>
            <pc:sldMk cId="138186495" sldId="288"/>
            <ac:spMk id="16" creationId="{C48BF926-EF76-A0A6-F02D-48CCC51604DF}"/>
          </ac:spMkLst>
        </pc:spChg>
        <pc:spChg chg="add mod">
          <ac:chgData name="Josué Blanco" userId="ac928d9a-53e0-4b55-b537-90c2ff29ba00" providerId="ADAL" clId="{BF4D1F81-23D0-5AF6-80B9-A321B09AC4EA}" dt="2025-11-07T18:47:29.680" v="55" actId="571"/>
          <ac:spMkLst>
            <pc:docMk/>
            <pc:sldMk cId="138186495" sldId="288"/>
            <ac:spMk id="18" creationId="{A96F992D-79DE-50A0-F9B9-32EE75D8BEC6}"/>
          </ac:spMkLst>
        </pc:spChg>
        <pc:spChg chg="add mod">
          <ac:chgData name="Josué Blanco" userId="ac928d9a-53e0-4b55-b537-90c2ff29ba00" providerId="ADAL" clId="{BF4D1F81-23D0-5AF6-80B9-A321B09AC4EA}" dt="2025-11-07T18:47:29.680" v="55" actId="571"/>
          <ac:spMkLst>
            <pc:docMk/>
            <pc:sldMk cId="138186495" sldId="288"/>
            <ac:spMk id="20" creationId="{2567999D-0EBE-83F4-50DD-CC47ABAE5BA0}"/>
          </ac:spMkLst>
        </pc:spChg>
        <pc:spChg chg="add mod">
          <ac:chgData name="Josué Blanco" userId="ac928d9a-53e0-4b55-b537-90c2ff29ba00" providerId="ADAL" clId="{BF4D1F81-23D0-5AF6-80B9-A321B09AC4EA}" dt="2025-11-07T18:47:29.680" v="55" actId="571"/>
          <ac:spMkLst>
            <pc:docMk/>
            <pc:sldMk cId="138186495" sldId="288"/>
            <ac:spMk id="22" creationId="{6395CE15-B6B7-B58E-E798-488A17D2BBCF}"/>
          </ac:spMkLst>
        </pc:spChg>
        <pc:spChg chg="add mod">
          <ac:chgData name="Josué Blanco" userId="ac928d9a-53e0-4b55-b537-90c2ff29ba00" providerId="ADAL" clId="{BF4D1F81-23D0-5AF6-80B9-A321B09AC4EA}" dt="2025-11-07T18:49:06.989" v="76" actId="2711"/>
          <ac:spMkLst>
            <pc:docMk/>
            <pc:sldMk cId="138186495" sldId="288"/>
            <ac:spMk id="24" creationId="{E1166E48-E607-9C0A-F30F-527BB871CB9B}"/>
          </ac:spMkLst>
        </pc:spChg>
        <pc:spChg chg="add mod">
          <ac:chgData name="Josué Blanco" userId="ac928d9a-53e0-4b55-b537-90c2ff29ba00" providerId="ADAL" clId="{BF4D1F81-23D0-5AF6-80B9-A321B09AC4EA}" dt="2025-11-07T18:50:52.106" v="94" actId="14100"/>
          <ac:spMkLst>
            <pc:docMk/>
            <pc:sldMk cId="138186495" sldId="288"/>
            <ac:spMk id="26" creationId="{08288547-8668-C704-8150-FCADA5B09CD1}"/>
          </ac:spMkLst>
        </pc:spChg>
        <pc:spChg chg="add mod">
          <ac:chgData name="Josué Blanco" userId="ac928d9a-53e0-4b55-b537-90c2ff29ba00" providerId="ADAL" clId="{BF4D1F81-23D0-5AF6-80B9-A321B09AC4EA}" dt="2025-11-07T18:51:09.690" v="97" actId="14100"/>
          <ac:spMkLst>
            <pc:docMk/>
            <pc:sldMk cId="138186495" sldId="288"/>
            <ac:spMk id="28" creationId="{DD8BD6D7-057C-BAAD-B897-49E0CB26DC9F}"/>
          </ac:spMkLst>
        </pc:spChg>
        <pc:spChg chg="add mod">
          <ac:chgData name="Josué Blanco" userId="ac928d9a-53e0-4b55-b537-90c2ff29ba00" providerId="ADAL" clId="{BF4D1F81-23D0-5AF6-80B9-A321B09AC4EA}" dt="2025-11-07T18:51:22.544" v="104" actId="2711"/>
          <ac:spMkLst>
            <pc:docMk/>
            <pc:sldMk cId="138186495" sldId="288"/>
            <ac:spMk id="30" creationId="{1C5B049C-8BCB-AF3B-C5D1-2B4B54E15D1F}"/>
          </ac:spMkLst>
        </pc:spChg>
        <pc:picChg chg="del">
          <ac:chgData name="Josué Blanco" userId="ac928d9a-53e0-4b55-b537-90c2ff29ba00" providerId="ADAL" clId="{BF4D1F81-23D0-5AF6-80B9-A321B09AC4EA}" dt="2025-11-07T18:44:21.808" v="18" actId="478"/>
          <ac:picMkLst>
            <pc:docMk/>
            <pc:sldMk cId="138186495" sldId="288"/>
            <ac:picMk id="2" creationId="{B7DA79E7-0A24-3446-D10A-D705574D66EC}"/>
          </ac:picMkLst>
        </pc:picChg>
        <pc:picChg chg="add mod">
          <ac:chgData name="Josué Blanco" userId="ac928d9a-53e0-4b55-b537-90c2ff29ba00" providerId="ADAL" clId="{BF4D1F81-23D0-5AF6-80B9-A321B09AC4EA}" dt="2025-11-07T18:47:29.178" v="53" actId="1076"/>
          <ac:picMkLst>
            <pc:docMk/>
            <pc:sldMk cId="138186495" sldId="288"/>
            <ac:picMk id="9" creationId="{55D1B709-3640-9567-15BC-D8BFA3B4EE0B}"/>
          </ac:picMkLst>
        </pc:picChg>
        <pc:picChg chg="add mod">
          <ac:chgData name="Josué Blanco" userId="ac928d9a-53e0-4b55-b537-90c2ff29ba00" providerId="ADAL" clId="{BF4D1F81-23D0-5AF6-80B9-A321B09AC4EA}" dt="2025-11-07T18:49:40.117" v="78" actId="14826"/>
          <ac:picMkLst>
            <pc:docMk/>
            <pc:sldMk cId="138186495" sldId="288"/>
            <ac:picMk id="11" creationId="{AED46B3D-CC50-935B-151D-4ECCF601EF53}"/>
          </ac:picMkLst>
        </pc:picChg>
        <pc:picChg chg="add mod">
          <ac:chgData name="Josué Blanco" userId="ac928d9a-53e0-4b55-b537-90c2ff29ba00" providerId="ADAL" clId="{BF4D1F81-23D0-5AF6-80B9-A321B09AC4EA}" dt="2025-11-07T18:48:52.926" v="72" actId="14826"/>
          <ac:picMkLst>
            <pc:docMk/>
            <pc:sldMk cId="138186495" sldId="288"/>
            <ac:picMk id="13" creationId="{FE91B5C1-5894-CBB2-2FBA-0B5AFFFC63C6}"/>
          </ac:picMkLst>
        </pc:picChg>
        <pc:picChg chg="add mod">
          <ac:chgData name="Josué Blanco" userId="ac928d9a-53e0-4b55-b537-90c2ff29ba00" providerId="ADAL" clId="{BF4D1F81-23D0-5AF6-80B9-A321B09AC4EA}" dt="2025-11-07T18:52:13.424" v="105" actId="14826"/>
          <ac:picMkLst>
            <pc:docMk/>
            <pc:sldMk cId="138186495" sldId="288"/>
            <ac:picMk id="15" creationId="{83204075-7929-8E4C-DD83-65BF780D81E1}"/>
          </ac:picMkLst>
        </pc:picChg>
        <pc:picChg chg="add mod">
          <ac:chgData name="Josué Blanco" userId="ac928d9a-53e0-4b55-b537-90c2ff29ba00" providerId="ADAL" clId="{BF4D1F81-23D0-5AF6-80B9-A321B09AC4EA}" dt="2025-11-07T18:47:29.680" v="55" actId="571"/>
          <ac:picMkLst>
            <pc:docMk/>
            <pc:sldMk cId="138186495" sldId="288"/>
            <ac:picMk id="17" creationId="{A5EE3A4A-C042-DF53-2F39-9124096B328E}"/>
          </ac:picMkLst>
        </pc:picChg>
        <pc:picChg chg="add mod">
          <ac:chgData name="Josué Blanco" userId="ac928d9a-53e0-4b55-b537-90c2ff29ba00" providerId="ADAL" clId="{BF4D1F81-23D0-5AF6-80B9-A321B09AC4EA}" dt="2025-11-07T18:47:29.680" v="55" actId="571"/>
          <ac:picMkLst>
            <pc:docMk/>
            <pc:sldMk cId="138186495" sldId="288"/>
            <ac:picMk id="19" creationId="{923B7302-257F-371B-1993-D22F815DE048}"/>
          </ac:picMkLst>
        </pc:picChg>
        <pc:picChg chg="add mod">
          <ac:chgData name="Josué Blanco" userId="ac928d9a-53e0-4b55-b537-90c2ff29ba00" providerId="ADAL" clId="{BF4D1F81-23D0-5AF6-80B9-A321B09AC4EA}" dt="2025-11-07T18:47:29.680" v="55" actId="571"/>
          <ac:picMkLst>
            <pc:docMk/>
            <pc:sldMk cId="138186495" sldId="288"/>
            <ac:picMk id="21" creationId="{EF13A2B9-010C-0FAA-9D7A-4AC4397E7DB9}"/>
          </ac:picMkLst>
        </pc:picChg>
        <pc:picChg chg="add mod">
          <ac:chgData name="Josué Blanco" userId="ac928d9a-53e0-4b55-b537-90c2ff29ba00" providerId="ADAL" clId="{BF4D1F81-23D0-5AF6-80B9-A321B09AC4EA}" dt="2025-11-07T18:47:29.680" v="55" actId="571"/>
          <ac:picMkLst>
            <pc:docMk/>
            <pc:sldMk cId="138186495" sldId="288"/>
            <ac:picMk id="23" creationId="{18D4E046-DB2C-5D09-30FF-E0A722DEA66D}"/>
          </ac:picMkLst>
        </pc:picChg>
        <pc:picChg chg="add mod">
          <ac:chgData name="Josué Blanco" userId="ac928d9a-53e0-4b55-b537-90c2ff29ba00" providerId="ADAL" clId="{BF4D1F81-23D0-5AF6-80B9-A321B09AC4EA}" dt="2025-11-07T18:49:24.984" v="77" actId="14826"/>
          <ac:picMkLst>
            <pc:docMk/>
            <pc:sldMk cId="138186495" sldId="288"/>
            <ac:picMk id="25" creationId="{CD4E8D08-7E01-76EC-7DDE-5758C851371A}"/>
          </ac:picMkLst>
        </pc:picChg>
        <pc:picChg chg="add mod">
          <ac:chgData name="Josué Blanco" userId="ac928d9a-53e0-4b55-b537-90c2ff29ba00" providerId="ADAL" clId="{BF4D1F81-23D0-5AF6-80B9-A321B09AC4EA}" dt="2025-11-07T18:52:26.022" v="106" actId="14826"/>
          <ac:picMkLst>
            <pc:docMk/>
            <pc:sldMk cId="138186495" sldId="288"/>
            <ac:picMk id="27" creationId="{34C06D2B-8127-440C-1BDD-D889A7D39E05}"/>
          </ac:picMkLst>
        </pc:picChg>
        <pc:picChg chg="add mod">
          <ac:chgData name="Josué Blanco" userId="ac928d9a-53e0-4b55-b537-90c2ff29ba00" providerId="ADAL" clId="{BF4D1F81-23D0-5AF6-80B9-A321B09AC4EA}" dt="2025-11-07T18:52:35.872" v="107" actId="14826"/>
          <ac:picMkLst>
            <pc:docMk/>
            <pc:sldMk cId="138186495" sldId="288"/>
            <ac:picMk id="29" creationId="{A9945110-FE9A-E0FF-827B-FB99E07E3C9C}"/>
          </ac:picMkLst>
        </pc:picChg>
        <pc:picChg chg="add mod">
          <ac:chgData name="Josué Blanco" userId="ac928d9a-53e0-4b55-b537-90c2ff29ba00" providerId="ADAL" clId="{BF4D1F81-23D0-5AF6-80B9-A321B09AC4EA}" dt="2025-11-07T18:52:45.628" v="108" actId="14826"/>
          <ac:picMkLst>
            <pc:docMk/>
            <pc:sldMk cId="138186495" sldId="288"/>
            <ac:picMk id="31" creationId="{D21D478F-8F94-BE4D-AA41-3B0969E9CEDA}"/>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23E80B-41ED-4E7D-8A86-1B684B18A70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1BD3FAF-D622-46A4-95F5-870E5A3EAA5D}">
      <dgm:prSet custT="1"/>
      <dgm:spPr/>
      <dgm:t>
        <a:bodyPr/>
        <a:lstStyle/>
        <a:p>
          <a:pPr>
            <a:lnSpc>
              <a:spcPct val="100000"/>
            </a:lnSpc>
          </a:pPr>
          <a:r>
            <a:rPr lang="en-US" sz="1800" dirty="0">
              <a:solidFill>
                <a:schemeClr val="bg1"/>
              </a:solidFill>
              <a:latin typeface="Avenir Book"/>
            </a:rPr>
            <a:t>Applications are available online at www.bezosscholars.org/apply</a:t>
          </a:r>
        </a:p>
      </dgm:t>
    </dgm:pt>
    <dgm:pt modelId="{E7585984-5E16-4CBA-ACCC-84A1617D812E}" type="sibTrans" cxnId="{A97C78B9-8C46-48B1-95CE-AA4ACAB9F26A}">
      <dgm:prSet/>
      <dgm:spPr/>
      <dgm:t>
        <a:bodyPr/>
        <a:lstStyle/>
        <a:p>
          <a:endParaRPr lang="en-US"/>
        </a:p>
      </dgm:t>
    </dgm:pt>
    <dgm:pt modelId="{2079CA63-43EC-4649-8F8B-864FE5962E2F}" type="parTrans" cxnId="{A97C78B9-8C46-48B1-95CE-AA4ACAB9F26A}">
      <dgm:prSet/>
      <dgm:spPr/>
      <dgm:t>
        <a:bodyPr/>
        <a:lstStyle/>
        <a:p>
          <a:endParaRPr lang="en-US"/>
        </a:p>
      </dgm:t>
    </dgm:pt>
    <dgm:pt modelId="{44BC7D8B-7FFB-480B-B2B5-44CD577E7A79}">
      <dgm:prSet custT="1"/>
      <dgm:spPr/>
      <dgm:t>
        <a:bodyPr/>
        <a:lstStyle/>
        <a:p>
          <a:pPr>
            <a:lnSpc>
              <a:spcPct val="100000"/>
            </a:lnSpc>
          </a:pPr>
          <a:r>
            <a:rPr lang="en-US" sz="1800" dirty="0">
              <a:solidFill>
                <a:schemeClr val="bg1"/>
              </a:solidFill>
              <a:latin typeface="Avenir Book"/>
            </a:rPr>
            <a:t>Nominate a trusted adult from school to commit to becoming your educator nominee, who completes a  recommendation form tied to your application.</a:t>
          </a:r>
        </a:p>
      </dgm:t>
    </dgm:pt>
    <dgm:pt modelId="{040604AA-C102-4DE6-9805-AF460BF56E07}" type="sibTrans" cxnId="{BAA72C46-010A-492D-8811-8166D92DADC8}">
      <dgm:prSet/>
      <dgm:spPr/>
      <dgm:t>
        <a:bodyPr/>
        <a:lstStyle/>
        <a:p>
          <a:endParaRPr lang="en-US"/>
        </a:p>
      </dgm:t>
    </dgm:pt>
    <dgm:pt modelId="{D1F6F6F2-B08D-4D7C-840C-BC17550043F5}" type="parTrans" cxnId="{BAA72C46-010A-492D-8811-8166D92DADC8}">
      <dgm:prSet/>
      <dgm:spPr/>
      <dgm:t>
        <a:bodyPr/>
        <a:lstStyle/>
        <a:p>
          <a:endParaRPr lang="en-US"/>
        </a:p>
      </dgm:t>
    </dgm:pt>
    <dgm:pt modelId="{7C33A903-6717-4844-A79E-EE338D656786}">
      <dgm:prSet custT="1"/>
      <dgm:spPr/>
      <dgm:t>
        <a:bodyPr/>
        <a:lstStyle/>
        <a:p>
          <a:pPr>
            <a:lnSpc>
              <a:spcPct val="100000"/>
            </a:lnSpc>
          </a:pPr>
          <a:r>
            <a:rPr lang="en-US" sz="1800" dirty="0">
              <a:solidFill>
                <a:schemeClr val="bg1"/>
              </a:solidFill>
              <a:latin typeface="Avenir Book"/>
            </a:rPr>
            <a:t>Submit a strong completed application by the deadline.</a:t>
          </a:r>
        </a:p>
      </dgm:t>
    </dgm:pt>
    <dgm:pt modelId="{A043ADD8-235A-4ED8-B2B8-3C6065C60B72}" type="sibTrans" cxnId="{443659BC-66C3-4F4E-8DA7-FBF5BB1F80E1}">
      <dgm:prSet/>
      <dgm:spPr/>
      <dgm:t>
        <a:bodyPr/>
        <a:lstStyle/>
        <a:p>
          <a:endParaRPr lang="en-US"/>
        </a:p>
      </dgm:t>
    </dgm:pt>
    <dgm:pt modelId="{5E85EDDC-5D93-4DB2-8395-87C57C2C663E}" type="parTrans" cxnId="{443659BC-66C3-4F4E-8DA7-FBF5BB1F80E1}">
      <dgm:prSet/>
      <dgm:spPr/>
      <dgm:t>
        <a:bodyPr/>
        <a:lstStyle/>
        <a:p>
          <a:endParaRPr lang="en-US"/>
        </a:p>
      </dgm:t>
    </dgm:pt>
    <dgm:pt modelId="{3F56F94E-F62F-4BB6-80CE-8B3D5C6072EA}" type="pres">
      <dgm:prSet presAssocID="{6123E80B-41ED-4E7D-8A86-1B684B18A702}" presName="root" presStyleCnt="0">
        <dgm:presLayoutVars>
          <dgm:dir/>
          <dgm:resizeHandles val="exact"/>
        </dgm:presLayoutVars>
      </dgm:prSet>
      <dgm:spPr/>
    </dgm:pt>
    <dgm:pt modelId="{2D0FF619-99B2-4210-870D-DB60E137AB3B}" type="pres">
      <dgm:prSet presAssocID="{51BD3FAF-D622-46A4-95F5-870E5A3EAA5D}" presName="compNode" presStyleCnt="0"/>
      <dgm:spPr/>
    </dgm:pt>
    <dgm:pt modelId="{938E2A2D-8A51-489C-80E9-C0A2E9150E49}" type="pres">
      <dgm:prSet presAssocID="{51BD3FAF-D622-46A4-95F5-870E5A3EAA5D}" presName="bgRect" presStyleLbl="bgShp" presStyleIdx="0" presStyleCnt="3" custLinFactNeighborX="2687"/>
      <dgm:spPr>
        <a:solidFill>
          <a:srgbClr val="18A0B5"/>
        </a:solidFill>
      </dgm:spPr>
    </dgm:pt>
    <dgm:pt modelId="{78809D12-9853-4F64-8B0E-CC37C6785D49}" type="pres">
      <dgm:prSet presAssocID="{51BD3FAF-D622-46A4-95F5-870E5A3EAA5D}" presName="iconRect" presStyleLbl="node1" presStyleIdx="0" presStyleCnt="3" custLinFactNeighborX="-1108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ears"/>
        </a:ext>
      </dgm:extLst>
    </dgm:pt>
    <dgm:pt modelId="{134335E5-06DA-4EAA-BDBE-8AB520C0A90D}" type="pres">
      <dgm:prSet presAssocID="{51BD3FAF-D622-46A4-95F5-870E5A3EAA5D}" presName="spaceRect" presStyleCnt="0"/>
      <dgm:spPr/>
    </dgm:pt>
    <dgm:pt modelId="{2CE3C94F-B963-4C16-BC78-4749D8C51A38}" type="pres">
      <dgm:prSet presAssocID="{51BD3FAF-D622-46A4-95F5-870E5A3EAA5D}" presName="parTx" presStyleLbl="revTx" presStyleIdx="0" presStyleCnt="3" custScaleX="117552" custLinFactNeighborX="-2280">
        <dgm:presLayoutVars>
          <dgm:chMax val="0"/>
          <dgm:chPref val="0"/>
        </dgm:presLayoutVars>
      </dgm:prSet>
      <dgm:spPr/>
    </dgm:pt>
    <dgm:pt modelId="{B66D1624-5D2E-46AF-BC1E-EB71395CA519}" type="pres">
      <dgm:prSet presAssocID="{E7585984-5E16-4CBA-ACCC-84A1617D812E}" presName="sibTrans" presStyleCnt="0"/>
      <dgm:spPr/>
    </dgm:pt>
    <dgm:pt modelId="{404535DB-D37D-4F6E-AD8A-E28AA4279299}" type="pres">
      <dgm:prSet presAssocID="{44BC7D8B-7FFB-480B-B2B5-44CD577E7A79}" presName="compNode" presStyleCnt="0"/>
      <dgm:spPr/>
    </dgm:pt>
    <dgm:pt modelId="{1D7A4592-6D8B-4E19-83C6-E5E8847097DA}" type="pres">
      <dgm:prSet presAssocID="{44BC7D8B-7FFB-480B-B2B5-44CD577E7A79}" presName="bgRect" presStyleLbl="bgShp" presStyleIdx="1" presStyleCnt="3" custLinFactNeighborX="2687"/>
      <dgm:spPr>
        <a:solidFill>
          <a:srgbClr val="F15930"/>
        </a:solidFill>
        <a:ln>
          <a:noFill/>
        </a:ln>
      </dgm:spPr>
    </dgm:pt>
    <dgm:pt modelId="{BFEAE6ED-1541-4215-8DE9-C2B9845049B8}" type="pres">
      <dgm:prSet presAssocID="{44BC7D8B-7FFB-480B-B2B5-44CD577E7A79}" presName="iconRect" presStyleLbl="node1" presStyleIdx="1" presStyleCnt="3" custLinFactNeighborX="-1108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arketing"/>
        </a:ext>
      </dgm:extLst>
    </dgm:pt>
    <dgm:pt modelId="{3056ED86-2699-4C17-B735-FBACA948DC93}" type="pres">
      <dgm:prSet presAssocID="{44BC7D8B-7FFB-480B-B2B5-44CD577E7A79}" presName="spaceRect" presStyleCnt="0"/>
      <dgm:spPr/>
    </dgm:pt>
    <dgm:pt modelId="{E4791061-EF63-4718-8175-146180B4B8FC}" type="pres">
      <dgm:prSet presAssocID="{44BC7D8B-7FFB-480B-B2B5-44CD577E7A79}" presName="parTx" presStyleLbl="revTx" presStyleIdx="1" presStyleCnt="3" custScaleX="127130" custLinFactNeighborX="-3646" custLinFactNeighborY="746">
        <dgm:presLayoutVars>
          <dgm:chMax val="0"/>
          <dgm:chPref val="0"/>
        </dgm:presLayoutVars>
      </dgm:prSet>
      <dgm:spPr/>
    </dgm:pt>
    <dgm:pt modelId="{BA912581-C2CD-4193-8604-1DF61CEED6BF}" type="pres">
      <dgm:prSet presAssocID="{040604AA-C102-4DE6-9805-AF460BF56E07}" presName="sibTrans" presStyleCnt="0"/>
      <dgm:spPr/>
    </dgm:pt>
    <dgm:pt modelId="{D3F403AD-95D5-458C-8BFC-8746EA8FB409}" type="pres">
      <dgm:prSet presAssocID="{7C33A903-6717-4844-A79E-EE338D656786}" presName="compNode" presStyleCnt="0"/>
      <dgm:spPr/>
    </dgm:pt>
    <dgm:pt modelId="{3330FA3A-44CC-44CF-B434-DC716F8AD0DB}" type="pres">
      <dgm:prSet presAssocID="{7C33A903-6717-4844-A79E-EE338D656786}" presName="bgRect" presStyleLbl="bgShp" presStyleIdx="2" presStyleCnt="3" custLinFactNeighborX="2687"/>
      <dgm:spPr>
        <a:solidFill>
          <a:srgbClr val="71BF44"/>
        </a:solidFill>
      </dgm:spPr>
    </dgm:pt>
    <dgm:pt modelId="{C548D571-DD95-4E4F-B1D4-39C1AD24482C}" type="pres">
      <dgm:prSet presAssocID="{7C33A903-6717-4844-A79E-EE338D656786}" presName="iconRect" presStyleLbl="node1" presStyleIdx="2" presStyleCnt="3" custLinFactNeighborX="-1108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Tick"/>
        </a:ext>
      </dgm:extLst>
    </dgm:pt>
    <dgm:pt modelId="{0AE5B401-108C-45B5-8AC2-76FF33DD2BF1}" type="pres">
      <dgm:prSet presAssocID="{7C33A903-6717-4844-A79E-EE338D656786}" presName="spaceRect" presStyleCnt="0"/>
      <dgm:spPr/>
    </dgm:pt>
    <dgm:pt modelId="{3224C80D-E254-4B8C-9516-5DA203E6C55D}" type="pres">
      <dgm:prSet presAssocID="{7C33A903-6717-4844-A79E-EE338D656786}" presName="parTx" presStyleLbl="revTx" presStyleIdx="2" presStyleCnt="3" custScaleX="104743" custLinFactNeighborX="-2280">
        <dgm:presLayoutVars>
          <dgm:chMax val="0"/>
          <dgm:chPref val="0"/>
        </dgm:presLayoutVars>
      </dgm:prSet>
      <dgm:spPr/>
    </dgm:pt>
  </dgm:ptLst>
  <dgm:cxnLst>
    <dgm:cxn modelId="{1D952210-0CD4-492C-8393-ED9BE96369D6}" type="presOf" srcId="{7C33A903-6717-4844-A79E-EE338D656786}" destId="{3224C80D-E254-4B8C-9516-5DA203E6C55D}" srcOrd="0" destOrd="0" presId="urn:microsoft.com/office/officeart/2018/2/layout/IconVerticalSolidList"/>
    <dgm:cxn modelId="{BAA72C46-010A-492D-8811-8166D92DADC8}" srcId="{6123E80B-41ED-4E7D-8A86-1B684B18A702}" destId="{44BC7D8B-7FFB-480B-B2B5-44CD577E7A79}" srcOrd="1" destOrd="0" parTransId="{D1F6F6F2-B08D-4D7C-840C-BC17550043F5}" sibTransId="{040604AA-C102-4DE6-9805-AF460BF56E07}"/>
    <dgm:cxn modelId="{86D47658-1927-4AD6-A43D-ED3A90351A78}" type="presOf" srcId="{51BD3FAF-D622-46A4-95F5-870E5A3EAA5D}" destId="{2CE3C94F-B963-4C16-BC78-4749D8C51A38}" srcOrd="0" destOrd="0" presId="urn:microsoft.com/office/officeart/2018/2/layout/IconVerticalSolidList"/>
    <dgm:cxn modelId="{CC28488A-CBA6-4B2A-8D3B-958C23AF1FED}" type="presOf" srcId="{6123E80B-41ED-4E7D-8A86-1B684B18A702}" destId="{3F56F94E-F62F-4BB6-80CE-8B3D5C6072EA}" srcOrd="0" destOrd="0" presId="urn:microsoft.com/office/officeart/2018/2/layout/IconVerticalSolidList"/>
    <dgm:cxn modelId="{A3BF16A4-16E7-4D92-B55B-4ED3FBECE381}" type="presOf" srcId="{44BC7D8B-7FFB-480B-B2B5-44CD577E7A79}" destId="{E4791061-EF63-4718-8175-146180B4B8FC}" srcOrd="0" destOrd="0" presId="urn:microsoft.com/office/officeart/2018/2/layout/IconVerticalSolidList"/>
    <dgm:cxn modelId="{A97C78B9-8C46-48B1-95CE-AA4ACAB9F26A}" srcId="{6123E80B-41ED-4E7D-8A86-1B684B18A702}" destId="{51BD3FAF-D622-46A4-95F5-870E5A3EAA5D}" srcOrd="0" destOrd="0" parTransId="{2079CA63-43EC-4649-8F8B-864FE5962E2F}" sibTransId="{E7585984-5E16-4CBA-ACCC-84A1617D812E}"/>
    <dgm:cxn modelId="{443659BC-66C3-4F4E-8DA7-FBF5BB1F80E1}" srcId="{6123E80B-41ED-4E7D-8A86-1B684B18A702}" destId="{7C33A903-6717-4844-A79E-EE338D656786}" srcOrd="2" destOrd="0" parTransId="{5E85EDDC-5D93-4DB2-8395-87C57C2C663E}" sibTransId="{A043ADD8-235A-4ED8-B2B8-3C6065C60B72}"/>
    <dgm:cxn modelId="{825F0EDF-C98D-42F7-B38F-B73B07A8F11C}" type="presParOf" srcId="{3F56F94E-F62F-4BB6-80CE-8B3D5C6072EA}" destId="{2D0FF619-99B2-4210-870D-DB60E137AB3B}" srcOrd="0" destOrd="0" presId="urn:microsoft.com/office/officeart/2018/2/layout/IconVerticalSolidList"/>
    <dgm:cxn modelId="{2E5C6BB1-4AA5-4D48-B98F-971C0F1345DD}" type="presParOf" srcId="{2D0FF619-99B2-4210-870D-DB60E137AB3B}" destId="{938E2A2D-8A51-489C-80E9-C0A2E9150E49}" srcOrd="0" destOrd="0" presId="urn:microsoft.com/office/officeart/2018/2/layout/IconVerticalSolidList"/>
    <dgm:cxn modelId="{B9B274A2-2833-4251-B824-45F22460C651}" type="presParOf" srcId="{2D0FF619-99B2-4210-870D-DB60E137AB3B}" destId="{78809D12-9853-4F64-8B0E-CC37C6785D49}" srcOrd="1" destOrd="0" presId="urn:microsoft.com/office/officeart/2018/2/layout/IconVerticalSolidList"/>
    <dgm:cxn modelId="{25C49D23-522D-4521-882C-AA1E48FA2AB2}" type="presParOf" srcId="{2D0FF619-99B2-4210-870D-DB60E137AB3B}" destId="{134335E5-06DA-4EAA-BDBE-8AB520C0A90D}" srcOrd="2" destOrd="0" presId="urn:microsoft.com/office/officeart/2018/2/layout/IconVerticalSolidList"/>
    <dgm:cxn modelId="{E938B614-362A-4CC3-A082-77A9A388728F}" type="presParOf" srcId="{2D0FF619-99B2-4210-870D-DB60E137AB3B}" destId="{2CE3C94F-B963-4C16-BC78-4749D8C51A38}" srcOrd="3" destOrd="0" presId="urn:microsoft.com/office/officeart/2018/2/layout/IconVerticalSolidList"/>
    <dgm:cxn modelId="{9BCCB166-DD66-49AB-AA91-6E29EAB2268D}" type="presParOf" srcId="{3F56F94E-F62F-4BB6-80CE-8B3D5C6072EA}" destId="{B66D1624-5D2E-46AF-BC1E-EB71395CA519}" srcOrd="1" destOrd="0" presId="urn:microsoft.com/office/officeart/2018/2/layout/IconVerticalSolidList"/>
    <dgm:cxn modelId="{B8706B09-D67E-40BA-AA66-5F1C3D3B3454}" type="presParOf" srcId="{3F56F94E-F62F-4BB6-80CE-8B3D5C6072EA}" destId="{404535DB-D37D-4F6E-AD8A-E28AA4279299}" srcOrd="2" destOrd="0" presId="urn:microsoft.com/office/officeart/2018/2/layout/IconVerticalSolidList"/>
    <dgm:cxn modelId="{58E75ED4-5EFC-449F-BFAB-3547F1971BE8}" type="presParOf" srcId="{404535DB-D37D-4F6E-AD8A-E28AA4279299}" destId="{1D7A4592-6D8B-4E19-83C6-E5E8847097DA}" srcOrd="0" destOrd="0" presId="urn:microsoft.com/office/officeart/2018/2/layout/IconVerticalSolidList"/>
    <dgm:cxn modelId="{AE6BBC75-BCC3-472C-941F-95E0FA29F774}" type="presParOf" srcId="{404535DB-D37D-4F6E-AD8A-E28AA4279299}" destId="{BFEAE6ED-1541-4215-8DE9-C2B9845049B8}" srcOrd="1" destOrd="0" presId="urn:microsoft.com/office/officeart/2018/2/layout/IconVerticalSolidList"/>
    <dgm:cxn modelId="{43D08082-8BE1-46E9-ADA4-9E3C51D7FA47}" type="presParOf" srcId="{404535DB-D37D-4F6E-AD8A-E28AA4279299}" destId="{3056ED86-2699-4C17-B735-FBACA948DC93}" srcOrd="2" destOrd="0" presId="urn:microsoft.com/office/officeart/2018/2/layout/IconVerticalSolidList"/>
    <dgm:cxn modelId="{E2812AC1-07C0-4E31-BD5F-A734CC0C6BE2}" type="presParOf" srcId="{404535DB-D37D-4F6E-AD8A-E28AA4279299}" destId="{E4791061-EF63-4718-8175-146180B4B8FC}" srcOrd="3" destOrd="0" presId="urn:microsoft.com/office/officeart/2018/2/layout/IconVerticalSolidList"/>
    <dgm:cxn modelId="{962CEB01-C783-4519-AC1D-C537CBA3A2FA}" type="presParOf" srcId="{3F56F94E-F62F-4BB6-80CE-8B3D5C6072EA}" destId="{BA912581-C2CD-4193-8604-1DF61CEED6BF}" srcOrd="3" destOrd="0" presId="urn:microsoft.com/office/officeart/2018/2/layout/IconVerticalSolidList"/>
    <dgm:cxn modelId="{E1DB3B13-F9E0-4B51-BB7D-F411B9EF3495}" type="presParOf" srcId="{3F56F94E-F62F-4BB6-80CE-8B3D5C6072EA}" destId="{D3F403AD-95D5-458C-8BFC-8746EA8FB409}" srcOrd="4" destOrd="0" presId="urn:microsoft.com/office/officeart/2018/2/layout/IconVerticalSolidList"/>
    <dgm:cxn modelId="{59828A58-A91D-4FD4-9CF2-8CE4A0C5259C}" type="presParOf" srcId="{D3F403AD-95D5-458C-8BFC-8746EA8FB409}" destId="{3330FA3A-44CC-44CF-B434-DC716F8AD0DB}" srcOrd="0" destOrd="0" presId="urn:microsoft.com/office/officeart/2018/2/layout/IconVerticalSolidList"/>
    <dgm:cxn modelId="{811AA0EA-B3D4-4629-9AC6-C2217BECCF2F}" type="presParOf" srcId="{D3F403AD-95D5-458C-8BFC-8746EA8FB409}" destId="{C548D571-DD95-4E4F-B1D4-39C1AD24482C}" srcOrd="1" destOrd="0" presId="urn:microsoft.com/office/officeart/2018/2/layout/IconVerticalSolidList"/>
    <dgm:cxn modelId="{53633BA9-ACFD-4EC0-9960-596EAF0287B2}" type="presParOf" srcId="{D3F403AD-95D5-458C-8BFC-8746EA8FB409}" destId="{0AE5B401-108C-45B5-8AC2-76FF33DD2BF1}" srcOrd="2" destOrd="0" presId="urn:microsoft.com/office/officeart/2018/2/layout/IconVerticalSolidList"/>
    <dgm:cxn modelId="{BB27D8EF-65CF-4576-856A-109860800CF2}" type="presParOf" srcId="{D3F403AD-95D5-458C-8BFC-8746EA8FB409}" destId="{3224C80D-E254-4B8C-9516-5DA203E6C55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E2A2D-8A51-489C-80E9-C0A2E9150E49}">
      <dsp:nvSpPr>
        <dsp:cNvPr id="0" name=""/>
        <dsp:cNvSpPr/>
      </dsp:nvSpPr>
      <dsp:spPr>
        <a:xfrm>
          <a:off x="0" y="8133"/>
          <a:ext cx="5711880" cy="1502754"/>
        </a:xfrm>
        <a:prstGeom prst="roundRect">
          <a:avLst>
            <a:gd name="adj" fmla="val 10000"/>
          </a:avLst>
        </a:prstGeom>
        <a:solidFill>
          <a:srgbClr val="18A0B5"/>
        </a:solidFill>
        <a:ln>
          <a:noFill/>
        </a:ln>
        <a:effectLst/>
      </dsp:spPr>
      <dsp:style>
        <a:lnRef idx="0">
          <a:scrgbClr r="0" g="0" b="0"/>
        </a:lnRef>
        <a:fillRef idx="1">
          <a:scrgbClr r="0" g="0" b="0"/>
        </a:fillRef>
        <a:effectRef idx="0">
          <a:scrgbClr r="0" g="0" b="0"/>
        </a:effectRef>
        <a:fontRef idx="minor"/>
      </dsp:style>
    </dsp:sp>
    <dsp:sp modelId="{78809D12-9853-4F64-8B0E-CC37C6785D49}">
      <dsp:nvSpPr>
        <dsp:cNvPr id="0" name=""/>
        <dsp:cNvSpPr/>
      </dsp:nvSpPr>
      <dsp:spPr>
        <a:xfrm>
          <a:off x="251895" y="346253"/>
          <a:ext cx="828131" cy="82651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E3C94F-B963-4C16-BC78-4749D8C51A38}">
      <dsp:nvSpPr>
        <dsp:cNvPr id="0" name=""/>
        <dsp:cNvSpPr/>
      </dsp:nvSpPr>
      <dsp:spPr>
        <a:xfrm>
          <a:off x="1217856" y="8133"/>
          <a:ext cx="4343719" cy="1504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97" tIns="159197" rIns="159197" bIns="159197"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bg1"/>
              </a:solidFill>
              <a:latin typeface="Avenir Book"/>
            </a:rPr>
            <a:t>Applications are available online at www.bezosscholars.org/apply</a:t>
          </a:r>
        </a:p>
      </dsp:txBody>
      <dsp:txXfrm>
        <a:off x="1217856" y="8133"/>
        <a:ext cx="4343719" cy="1504223"/>
      </dsp:txXfrm>
    </dsp:sp>
    <dsp:sp modelId="{1D7A4592-6D8B-4E19-83C6-E5E8847097DA}">
      <dsp:nvSpPr>
        <dsp:cNvPr id="0" name=""/>
        <dsp:cNvSpPr/>
      </dsp:nvSpPr>
      <dsp:spPr>
        <a:xfrm>
          <a:off x="0" y="1798876"/>
          <a:ext cx="5711880" cy="1502754"/>
        </a:xfrm>
        <a:prstGeom prst="roundRect">
          <a:avLst>
            <a:gd name="adj" fmla="val 10000"/>
          </a:avLst>
        </a:prstGeom>
        <a:solidFill>
          <a:srgbClr val="F15930"/>
        </a:solidFill>
        <a:ln>
          <a:noFill/>
        </a:ln>
        <a:effectLst/>
      </dsp:spPr>
      <dsp:style>
        <a:lnRef idx="0">
          <a:scrgbClr r="0" g="0" b="0"/>
        </a:lnRef>
        <a:fillRef idx="1">
          <a:scrgbClr r="0" g="0" b="0"/>
        </a:fillRef>
        <a:effectRef idx="0">
          <a:scrgbClr r="0" g="0" b="0"/>
        </a:effectRef>
        <a:fontRef idx="minor"/>
      </dsp:style>
    </dsp:sp>
    <dsp:sp modelId="{BFEAE6ED-1541-4215-8DE9-C2B9845049B8}">
      <dsp:nvSpPr>
        <dsp:cNvPr id="0" name=""/>
        <dsp:cNvSpPr/>
      </dsp:nvSpPr>
      <dsp:spPr>
        <a:xfrm>
          <a:off x="251895" y="2136996"/>
          <a:ext cx="828131" cy="82651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791061-EF63-4718-8175-146180B4B8FC}">
      <dsp:nvSpPr>
        <dsp:cNvPr id="0" name=""/>
        <dsp:cNvSpPr/>
      </dsp:nvSpPr>
      <dsp:spPr>
        <a:xfrm>
          <a:off x="990420" y="1810098"/>
          <a:ext cx="4697641" cy="1504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97" tIns="159197" rIns="159197" bIns="159197"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bg1"/>
              </a:solidFill>
              <a:latin typeface="Avenir Book"/>
            </a:rPr>
            <a:t>Nominate a trusted adult from school to commit to becoming your educator nominee, who completes a  recommendation form tied to your application.</a:t>
          </a:r>
        </a:p>
      </dsp:txBody>
      <dsp:txXfrm>
        <a:off x="990420" y="1810098"/>
        <a:ext cx="4697641" cy="1504223"/>
      </dsp:txXfrm>
    </dsp:sp>
    <dsp:sp modelId="{3330FA3A-44CC-44CF-B434-DC716F8AD0DB}">
      <dsp:nvSpPr>
        <dsp:cNvPr id="0" name=""/>
        <dsp:cNvSpPr/>
      </dsp:nvSpPr>
      <dsp:spPr>
        <a:xfrm>
          <a:off x="0" y="3589619"/>
          <a:ext cx="5711880" cy="1502754"/>
        </a:xfrm>
        <a:prstGeom prst="roundRect">
          <a:avLst>
            <a:gd name="adj" fmla="val 10000"/>
          </a:avLst>
        </a:prstGeom>
        <a:solidFill>
          <a:srgbClr val="71BF44"/>
        </a:solidFill>
        <a:ln>
          <a:noFill/>
        </a:ln>
        <a:effectLst/>
      </dsp:spPr>
      <dsp:style>
        <a:lnRef idx="0">
          <a:scrgbClr r="0" g="0" b="0"/>
        </a:lnRef>
        <a:fillRef idx="1">
          <a:scrgbClr r="0" g="0" b="0"/>
        </a:fillRef>
        <a:effectRef idx="0">
          <a:scrgbClr r="0" g="0" b="0"/>
        </a:effectRef>
        <a:fontRef idx="minor"/>
      </dsp:style>
    </dsp:sp>
    <dsp:sp modelId="{C548D571-DD95-4E4F-B1D4-39C1AD24482C}">
      <dsp:nvSpPr>
        <dsp:cNvPr id="0" name=""/>
        <dsp:cNvSpPr/>
      </dsp:nvSpPr>
      <dsp:spPr>
        <a:xfrm>
          <a:off x="251895" y="3927739"/>
          <a:ext cx="828131" cy="826515"/>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24C80D-E254-4B8C-9516-5DA203E6C55D}">
      <dsp:nvSpPr>
        <dsp:cNvPr id="0" name=""/>
        <dsp:cNvSpPr/>
      </dsp:nvSpPr>
      <dsp:spPr>
        <a:xfrm>
          <a:off x="1454512" y="3589619"/>
          <a:ext cx="3870408" cy="1504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97" tIns="159197" rIns="159197" bIns="159197"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bg1"/>
              </a:solidFill>
              <a:latin typeface="Avenir Book"/>
            </a:rPr>
            <a:t>Submit a strong completed application by the deadline.</a:t>
          </a:r>
        </a:p>
      </dsp:txBody>
      <dsp:txXfrm>
        <a:off x="1454512" y="3589619"/>
        <a:ext cx="3870408" cy="150422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venir Book" panose="02000503020000020003"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venir Book" panose="02000503020000020003" pitchFamily="2" charset="0"/>
              </a:defRPr>
            </a:lvl1pPr>
          </a:lstStyle>
          <a:p>
            <a:fld id="{77BB35C0-9559-4630-8CE2-0395EFEBFD27}" type="datetimeFigureOut">
              <a:rPr lang="en-US" smtClean="0"/>
              <a:pPr/>
              <a:t>11/7/25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venir Book" panose="02000503020000020003"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venir Book" panose="02000503020000020003" pitchFamily="2" charset="0"/>
              </a:defRPr>
            </a:lvl1pPr>
          </a:lstStyle>
          <a:p>
            <a:fld id="{4DCAEF67-1C0A-47B2-AD06-48BF7E9224C4}" type="slidenum">
              <a:rPr lang="en-US" smtClean="0"/>
              <a:pPr/>
              <a:t>‹#›</a:t>
            </a:fld>
            <a:endParaRPr lang="en-US"/>
          </a:p>
        </p:txBody>
      </p:sp>
    </p:spTree>
    <p:extLst>
      <p:ext uri="{BB962C8B-B14F-4D97-AF65-F5344CB8AC3E}">
        <p14:creationId xmlns:p14="http://schemas.microsoft.com/office/powerpoint/2010/main" val="160697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venir Book" panose="02000503020000020003" pitchFamily="2" charset="0"/>
        <a:ea typeface="+mn-ea"/>
        <a:cs typeface="+mn-cs"/>
      </a:defRPr>
    </a:lvl1pPr>
    <a:lvl2pPr marL="457200" algn="l" defTabSz="914400" rtl="0" eaLnBrk="1" latinLnBrk="0" hangingPunct="1">
      <a:defRPr sz="1200" b="0" i="0" kern="1200">
        <a:solidFill>
          <a:schemeClr val="tx1"/>
        </a:solidFill>
        <a:latin typeface="Avenir Book" panose="02000503020000020003" pitchFamily="2" charset="0"/>
        <a:ea typeface="+mn-ea"/>
        <a:cs typeface="+mn-cs"/>
      </a:defRPr>
    </a:lvl2pPr>
    <a:lvl3pPr marL="914400" algn="l" defTabSz="914400" rtl="0" eaLnBrk="1" latinLnBrk="0" hangingPunct="1">
      <a:defRPr sz="1200" b="0" i="0" kern="1200">
        <a:solidFill>
          <a:schemeClr val="tx1"/>
        </a:solidFill>
        <a:latin typeface="Avenir Book" panose="02000503020000020003" pitchFamily="2" charset="0"/>
        <a:ea typeface="+mn-ea"/>
        <a:cs typeface="+mn-cs"/>
      </a:defRPr>
    </a:lvl3pPr>
    <a:lvl4pPr marL="1371600" algn="l" defTabSz="914400" rtl="0" eaLnBrk="1" latinLnBrk="0" hangingPunct="1">
      <a:defRPr sz="1200" b="0" i="0" kern="1200">
        <a:solidFill>
          <a:schemeClr val="tx1"/>
        </a:solidFill>
        <a:latin typeface="Avenir Book" panose="02000503020000020003" pitchFamily="2" charset="0"/>
        <a:ea typeface="+mn-ea"/>
        <a:cs typeface="+mn-cs"/>
      </a:defRPr>
    </a:lvl4pPr>
    <a:lvl5pPr marL="1828800" algn="l" defTabSz="914400" rtl="0" eaLnBrk="1" latinLnBrk="0" hangingPunct="1">
      <a:defRPr sz="1200" b="0" i="0" kern="1200">
        <a:solidFill>
          <a:schemeClr val="tx1"/>
        </a:solidFill>
        <a:latin typeface="Avenir Book" panose="02000503020000020003"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This slide deck was designed so that whoever is using it can “choose their own adventure”. There is probably more than you need so please review each slide and use what is helpful to cater to the audience you want to use it with. If anything is missing or unclear – please contact us at scholars@bezosfamilyfoundation.org. Many commonly asked questions are covered in the Frequently Asked Questions section of the website: https://www.bezosscholars.org/faq/. Thank you so much for your help in promoting this opportunity!</a:t>
            </a:r>
          </a:p>
          <a:p>
            <a:endParaRPr lang="en-US"/>
          </a:p>
          <a:p>
            <a:r>
              <a:rPr lang="en-US" dirty="0"/>
              <a:t>Potential talking points: </a:t>
            </a:r>
          </a:p>
          <a:p>
            <a:pPr marL="171450" indent="-171450">
              <a:buFont typeface="Arial" panose="020B0604020202020204" pitchFamily="34" charset="0"/>
              <a:buChar char="•"/>
            </a:pPr>
            <a:r>
              <a:rPr lang="en-US" dirty="0"/>
              <a:t>Join me for a short, five-minute presentation about an incredible leadership opportunity open to students that are juniors and a staff person from their school that they nominate as their educator to participate along side them. </a:t>
            </a:r>
          </a:p>
          <a:p>
            <a:pPr marL="171450" indent="-171450">
              <a:buFont typeface="Arial" panose="020B0604020202020204" pitchFamily="34" charset="0"/>
              <a:buChar char="•"/>
            </a:pPr>
            <a:r>
              <a:rPr lang="en-US" dirty="0"/>
              <a:t>This presentation will cover what the program is, why someone should apply and what they will get out of participating, who is eligible, how to apply, and what the application entails.</a:t>
            </a:r>
          </a:p>
        </p:txBody>
      </p:sp>
      <p:sp>
        <p:nvSpPr>
          <p:cNvPr id="4" name="Slide Number Placeholder 3"/>
          <p:cNvSpPr>
            <a:spLocks noGrp="1"/>
          </p:cNvSpPr>
          <p:nvPr>
            <p:ph type="sldNum" sz="quarter" idx="5"/>
          </p:nvPr>
        </p:nvSpPr>
        <p:spPr/>
        <p:txBody>
          <a:bodyPr/>
          <a:lstStyle/>
          <a:p>
            <a:fld id="{4DCAEF67-1C0A-47B2-AD06-48BF7E9224C4}" type="slidenum">
              <a:rPr lang="en-US" smtClean="0"/>
              <a:t>1</a:t>
            </a:fld>
            <a:endParaRPr lang="en-US"/>
          </a:p>
        </p:txBody>
      </p:sp>
    </p:spTree>
    <p:extLst>
      <p:ext uri="{BB962C8B-B14F-4D97-AF65-F5344CB8AC3E}">
        <p14:creationId xmlns:p14="http://schemas.microsoft.com/office/powerpoint/2010/main" val="767039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case anyone is curious </a:t>
            </a:r>
          </a:p>
        </p:txBody>
      </p:sp>
      <p:sp>
        <p:nvSpPr>
          <p:cNvPr id="4" name="Slide Number Placeholder 3"/>
          <p:cNvSpPr>
            <a:spLocks noGrp="1"/>
          </p:cNvSpPr>
          <p:nvPr>
            <p:ph type="sldNum" sz="quarter" idx="5"/>
          </p:nvPr>
        </p:nvSpPr>
        <p:spPr/>
        <p:txBody>
          <a:bodyPr/>
          <a:lstStyle/>
          <a:p>
            <a:fld id="{4DCAEF67-1C0A-47B2-AD06-48BF7E9224C4}" type="slidenum">
              <a:rPr lang="en-US" smtClean="0"/>
              <a:t>10</a:t>
            </a:fld>
            <a:endParaRPr lang="en-US"/>
          </a:p>
        </p:txBody>
      </p:sp>
    </p:spTree>
    <p:extLst>
      <p:ext uri="{BB962C8B-B14F-4D97-AF65-F5344CB8AC3E}">
        <p14:creationId xmlns:p14="http://schemas.microsoft.com/office/powerpoint/2010/main" val="571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Potential talking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Program goal is to</a:t>
            </a:r>
            <a:r>
              <a:rPr lang="en-US" sz="1200" i="0" u="none" strike="noStrike" baseline="0">
                <a:solidFill>
                  <a:schemeClr val="tx1"/>
                </a:solidFill>
              </a:rPr>
              <a:t> </a:t>
            </a:r>
            <a:r>
              <a:rPr lang="en-US" sz="1200" b="0" i="0" u="none" strike="noStrike" baseline="0">
                <a:solidFill>
                  <a:schemeClr val="accent2"/>
                </a:solidFill>
              </a:rPr>
              <a:t>amplify youth voice and action.</a:t>
            </a:r>
            <a:r>
              <a:rPr lang="en-US" sz="1200" b="0" i="0" u="none" strike="noStrike" baseline="0">
                <a:solidFill>
                  <a:schemeClr val="tx1"/>
                </a:solidFil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u="none" strike="noStrike" baseline="0">
                <a:solidFill>
                  <a:schemeClr val="tx1"/>
                </a:solidFill>
              </a:rPr>
              <a:t>Participating in the program does not cost anything for the student or educator - all costs associated with the program, and the trip, are covered.</a:t>
            </a:r>
            <a:endParaRPr lang="en-US"/>
          </a:p>
          <a:p>
            <a:pPr marL="171450" indent="-171450">
              <a:buFont typeface="Arial" panose="020B0604020202020204" pitchFamily="34" charset="0"/>
              <a:buChar char="•"/>
            </a:pPr>
            <a:r>
              <a:rPr lang="en-US"/>
              <a:t>Community Change projects have been developed by students that focus on relevant, tangible needs in their communities such as:</a:t>
            </a:r>
          </a:p>
          <a:p>
            <a:pPr marL="628650" lvl="1" indent="-171450">
              <a:buFont typeface="Courier New" panose="02070309020205020404" pitchFamily="49" charset="0"/>
              <a:buChar char="o"/>
            </a:pPr>
            <a:r>
              <a:rPr lang="en-US"/>
              <a:t>Mental health</a:t>
            </a:r>
          </a:p>
          <a:p>
            <a:pPr marL="628650" lvl="1" indent="-171450">
              <a:buFont typeface="Courier New" panose="02070309020205020404" pitchFamily="49" charset="0"/>
              <a:buChar char="o"/>
            </a:pPr>
            <a:r>
              <a:rPr lang="en-US"/>
              <a:t>Environmental justice</a:t>
            </a:r>
          </a:p>
          <a:p>
            <a:pPr marL="628650" lvl="1" indent="-171450">
              <a:buFont typeface="Courier New" panose="02070309020205020404" pitchFamily="49" charset="0"/>
              <a:buChar char="o"/>
            </a:pPr>
            <a:r>
              <a:rPr lang="en-US"/>
              <a:t>Food insecurity</a:t>
            </a:r>
          </a:p>
          <a:p>
            <a:pPr marL="628650" lvl="1" indent="-171450">
              <a:buFont typeface="Courier New" panose="02070309020205020404" pitchFamily="49" charset="0"/>
              <a:buChar char="o"/>
            </a:pPr>
            <a:r>
              <a:rPr lang="en-US"/>
              <a:t>Diversity, equity, and inclusion </a:t>
            </a:r>
          </a:p>
          <a:p>
            <a:pPr marL="628650" lvl="1" indent="-171450">
              <a:buFont typeface="Courier New" panose="02070309020205020404" pitchFamily="49" charset="0"/>
              <a:buChar char="o"/>
            </a:pPr>
            <a:r>
              <a:rPr lang="en-US"/>
              <a:t>Literacy</a:t>
            </a:r>
          </a:p>
          <a:p>
            <a:pPr marL="628650" lvl="1" indent="-171450">
              <a:buFont typeface="Courier New" panose="02070309020205020404" pitchFamily="49" charset="0"/>
              <a:buChar char="o"/>
            </a:pPr>
            <a:r>
              <a:rPr lang="en-US"/>
              <a:t>Access to STEM opportunities</a:t>
            </a:r>
          </a:p>
          <a:p>
            <a:pPr marL="628650" lvl="1" indent="-171450">
              <a:buFont typeface="Courier New" panose="02070309020205020404" pitchFamily="49" charset="0"/>
              <a:buChar char="o"/>
            </a:pPr>
            <a:r>
              <a:rPr lang="en-US"/>
              <a:t>Anything else you could dream up that is important to young people and impacting the people, places, animals, and things they care about.</a:t>
            </a:r>
          </a:p>
        </p:txBody>
      </p:sp>
      <p:sp>
        <p:nvSpPr>
          <p:cNvPr id="4" name="Slide Number Placeholder 3"/>
          <p:cNvSpPr>
            <a:spLocks noGrp="1"/>
          </p:cNvSpPr>
          <p:nvPr>
            <p:ph type="sldNum" sz="quarter" idx="5"/>
          </p:nvPr>
        </p:nvSpPr>
        <p:spPr/>
        <p:txBody>
          <a:bodyPr/>
          <a:lstStyle/>
          <a:p>
            <a:fld id="{4DCAEF67-1C0A-47B2-AD06-48BF7E9224C4}" type="slidenum">
              <a:rPr lang="en-US" smtClean="0"/>
              <a:t>2</a:t>
            </a:fld>
            <a:endParaRPr lang="en-US"/>
          </a:p>
        </p:txBody>
      </p:sp>
    </p:spTree>
    <p:extLst>
      <p:ext uri="{BB962C8B-B14F-4D97-AF65-F5344CB8AC3E}">
        <p14:creationId xmlns:p14="http://schemas.microsoft.com/office/powerpoint/2010/main" val="237301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 talking points: </a:t>
            </a:r>
          </a:p>
          <a:p>
            <a:pPr marL="171450" indent="-171450">
              <a:buFont typeface="Arial" panose="020B0604020202020204" pitchFamily="34" charset="0"/>
              <a:buChar char="•"/>
            </a:pPr>
            <a:r>
              <a:rPr lang="en-US"/>
              <a:t>The staff person from the student's school that is nominated as their educator also goes on the trip with the student and participates along side them throughout the year long program.</a:t>
            </a:r>
          </a:p>
          <a:p>
            <a:pPr marL="171450" indent="-171450">
              <a:buFont typeface="Arial" panose="020B0604020202020204" pitchFamily="34" charset="0"/>
              <a:buChar char="•"/>
            </a:pPr>
            <a:r>
              <a:rPr lang="en-US"/>
              <a:t>There is absolutely no cost to participate in the program or go on the trip for the student or educator.</a:t>
            </a:r>
          </a:p>
          <a:p>
            <a:pPr marL="171450" indent="-171450">
              <a:buFont typeface="Arial" panose="020B0604020202020204" pitchFamily="34" charset="0"/>
              <a:buChar char="•"/>
            </a:pPr>
            <a:r>
              <a:rPr lang="en-US"/>
              <a:t>The trip to Aspen takes place at the end of June, for 7 days from June 25 – July 1. </a:t>
            </a:r>
            <a:r>
              <a:rPr lang="en-US" i="0"/>
              <a:t>If it is safe to travel at that time, no exceptions to late arrival or early departure can be made. </a:t>
            </a:r>
          </a:p>
          <a:p>
            <a:pPr marL="171450" indent="-171450">
              <a:buFont typeface="Arial" panose="020B0604020202020204" pitchFamily="34" charset="0"/>
              <a:buChar char="•"/>
            </a:pPr>
            <a:r>
              <a:rPr lang="en-US" i="0"/>
              <a:t>Projects created by students are designed to be sustainable and carried on by new student leaders after they graduate from high school. That is why we invest in funding the project for up to three years.</a:t>
            </a:r>
            <a:endParaRPr lang="en-US"/>
          </a:p>
          <a:p>
            <a:pPr marL="171450" indent="-171450">
              <a:buFont typeface="Arial" panose="020B0604020202020204" pitchFamily="34" charset="0"/>
              <a:buChar char="•"/>
            </a:pPr>
            <a:r>
              <a:rPr lang="en-US" b="0" i="0">
                <a:solidFill>
                  <a:srgbClr val="1D3543"/>
                </a:solidFill>
                <a:effectLst/>
                <a:latin typeface="Avenir LT"/>
              </a:rPr>
              <a:t>Due to the uncertainty of COVID-19 and with safety being their utmost priority, the Scholars trip to Aspen may not be determined until closer to the departure date. If it is not safe to travel, they will still host a 2021 cohort and offer engaging virtual programming for Scholars during the week that we intended to be in Aspen. </a:t>
            </a:r>
          </a:p>
          <a:p>
            <a:pPr marL="171450" indent="-171450">
              <a:buFont typeface="Arial" panose="020B0604020202020204" pitchFamily="34" charset="0"/>
              <a:buChar char="•"/>
            </a:pPr>
            <a:r>
              <a:rPr lang="en-US" b="0" i="0">
                <a:solidFill>
                  <a:srgbClr val="1D3543"/>
                </a:solidFill>
                <a:effectLst/>
                <a:latin typeface="Avenir LT"/>
              </a:rPr>
              <a:t>College advising and online tutoring is completely free and catered to each students needs. </a:t>
            </a:r>
          </a:p>
          <a:p>
            <a:pPr marL="171450" indent="-171450">
              <a:buFont typeface="Arial" panose="020B0604020202020204" pitchFamily="34" charset="0"/>
              <a:buChar char="•"/>
            </a:pPr>
            <a:r>
              <a:rPr lang="en-US" b="0" i="0">
                <a:solidFill>
                  <a:srgbClr val="1D3543"/>
                </a:solidFill>
                <a:effectLst/>
                <a:latin typeface="Avenir LT"/>
              </a:rPr>
              <a:t>There are tons of unique, amazing opportunities catered for the alumni network with partners from the Bezos Family Foundation.</a:t>
            </a:r>
            <a:endParaRPr lang="en-US"/>
          </a:p>
        </p:txBody>
      </p:sp>
      <p:sp>
        <p:nvSpPr>
          <p:cNvPr id="4" name="Slide Number Placeholder 3"/>
          <p:cNvSpPr>
            <a:spLocks noGrp="1"/>
          </p:cNvSpPr>
          <p:nvPr>
            <p:ph type="sldNum" sz="quarter" idx="5"/>
          </p:nvPr>
        </p:nvSpPr>
        <p:spPr/>
        <p:txBody>
          <a:bodyPr/>
          <a:lstStyle/>
          <a:p>
            <a:fld id="{4DCAEF67-1C0A-47B2-AD06-48BF7E9224C4}" type="slidenum">
              <a:rPr lang="en-US" smtClean="0"/>
              <a:t>3</a:t>
            </a:fld>
            <a:endParaRPr lang="en-US"/>
          </a:p>
        </p:txBody>
      </p:sp>
    </p:spTree>
    <p:extLst>
      <p:ext uri="{BB962C8B-B14F-4D97-AF65-F5344CB8AC3E}">
        <p14:creationId xmlns:p14="http://schemas.microsoft.com/office/powerpoint/2010/main" val="560545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1D3543"/>
                </a:solidFill>
                <a:effectLst/>
                <a:latin typeface="Avenir LT"/>
              </a:rPr>
              <a:t>For Educator Scholars, a majority report that the year-long program becomes a memorable and meaningful experience that deepens and/or reignites their passion and commitment to their field. In their role as mentors, advocates, and allies to Student Scholars. Go to https://www.bezosscholars.org/explore/impact/ to see what learning outcomes we aim Educator Scholars to make meaningful gains in that are connected to the student learning outcomes.</a:t>
            </a:r>
            <a:endParaRPr lang="en-US"/>
          </a:p>
        </p:txBody>
      </p:sp>
      <p:sp>
        <p:nvSpPr>
          <p:cNvPr id="4" name="Slide Number Placeholder 3"/>
          <p:cNvSpPr>
            <a:spLocks noGrp="1"/>
          </p:cNvSpPr>
          <p:nvPr>
            <p:ph type="sldNum" sz="quarter" idx="5"/>
          </p:nvPr>
        </p:nvSpPr>
        <p:spPr/>
        <p:txBody>
          <a:bodyPr/>
          <a:lstStyle/>
          <a:p>
            <a:fld id="{4DCAEF67-1C0A-47B2-AD06-48BF7E9224C4}" type="slidenum">
              <a:rPr lang="en-US" smtClean="0"/>
              <a:t>4</a:t>
            </a:fld>
            <a:endParaRPr lang="en-US"/>
          </a:p>
        </p:txBody>
      </p:sp>
    </p:spTree>
    <p:extLst>
      <p:ext uri="{BB962C8B-B14F-4D97-AF65-F5344CB8AC3E}">
        <p14:creationId xmlns:p14="http://schemas.microsoft.com/office/powerpoint/2010/main" val="1955970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AEF67-1C0A-47B2-AD06-48BF7E9224C4}" type="slidenum">
              <a:rPr lang="en-US" smtClean="0"/>
              <a:t>5</a:t>
            </a:fld>
            <a:endParaRPr lang="en-US"/>
          </a:p>
        </p:txBody>
      </p:sp>
    </p:spTree>
    <p:extLst>
      <p:ext uri="{BB962C8B-B14F-4D97-AF65-F5344CB8AC3E}">
        <p14:creationId xmlns:p14="http://schemas.microsoft.com/office/powerpoint/2010/main" val="3754759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Potential 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rPr>
              <a:t>Individual students do not need to qualify for free and reduced lunch to be eligible to apply.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rPr>
              <a:t>A full list of current ineligible schools is listed on the website at </a:t>
            </a:r>
            <a:r>
              <a:rPr lang="en-US" sz="1200" err="1">
                <a:solidFill>
                  <a:schemeClr val="tx1"/>
                </a:solidFill>
              </a:rPr>
              <a:t>www.bezosscholars.org</a:t>
            </a:r>
            <a:r>
              <a:rPr lang="en-US" sz="1200">
                <a:solidFill>
                  <a:schemeClr val="tx1"/>
                </a:solidFill>
              </a:rPr>
              <a:t>/</a:t>
            </a:r>
            <a:r>
              <a:rPr lang="en-US" sz="1200" err="1">
                <a:solidFill>
                  <a:schemeClr val="tx1"/>
                </a:solidFill>
              </a:rPr>
              <a:t>faq</a:t>
            </a:r>
            <a:r>
              <a:rPr lang="en-US" sz="1200">
                <a:solidFill>
                  <a:schemeClr val="tx1"/>
                </a:solidFill>
              </a:rPr>
              <a:t>/#application.</a:t>
            </a:r>
            <a:endParaRPr lang="en-US"/>
          </a:p>
        </p:txBody>
      </p:sp>
      <p:sp>
        <p:nvSpPr>
          <p:cNvPr id="4" name="Slide Number Placeholder 3"/>
          <p:cNvSpPr>
            <a:spLocks noGrp="1"/>
          </p:cNvSpPr>
          <p:nvPr>
            <p:ph type="sldNum" sz="quarter" idx="5"/>
          </p:nvPr>
        </p:nvSpPr>
        <p:spPr/>
        <p:txBody>
          <a:bodyPr/>
          <a:lstStyle/>
          <a:p>
            <a:fld id="{4DCAEF67-1C0A-47B2-AD06-48BF7E9224C4}" type="slidenum">
              <a:rPr lang="en-US" smtClean="0"/>
              <a:t>6</a:t>
            </a:fld>
            <a:endParaRPr lang="en-US"/>
          </a:p>
        </p:txBody>
      </p:sp>
    </p:spTree>
    <p:extLst>
      <p:ext uri="{BB962C8B-B14F-4D97-AF65-F5344CB8AC3E}">
        <p14:creationId xmlns:p14="http://schemas.microsoft.com/office/powerpoint/2010/main" val="1494750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err="1"/>
              <a:t>www.bezosscholars.org</a:t>
            </a:r>
            <a:r>
              <a:rPr lang="en-US"/>
              <a:t>/</a:t>
            </a:r>
            <a:r>
              <a:rPr lang="en-US" err="1"/>
              <a:t>faq</a:t>
            </a:r>
            <a:r>
              <a:rPr lang="en-US"/>
              <a:t> to review commonly asked questions from potential educator nominees and their students.</a:t>
            </a:r>
          </a:p>
        </p:txBody>
      </p:sp>
      <p:sp>
        <p:nvSpPr>
          <p:cNvPr id="4" name="Slide Number Placeholder 3"/>
          <p:cNvSpPr>
            <a:spLocks noGrp="1"/>
          </p:cNvSpPr>
          <p:nvPr>
            <p:ph type="sldNum" sz="quarter" idx="5"/>
          </p:nvPr>
        </p:nvSpPr>
        <p:spPr/>
        <p:txBody>
          <a:bodyPr/>
          <a:lstStyle/>
          <a:p>
            <a:fld id="{4DCAEF67-1C0A-47B2-AD06-48BF7E9224C4}" type="slidenum">
              <a:rPr lang="en-US" smtClean="0"/>
              <a:t>7</a:t>
            </a:fld>
            <a:endParaRPr lang="en-US"/>
          </a:p>
        </p:txBody>
      </p:sp>
    </p:spTree>
    <p:extLst>
      <p:ext uri="{BB962C8B-B14F-4D97-AF65-F5344CB8AC3E}">
        <p14:creationId xmlns:p14="http://schemas.microsoft.com/office/powerpoint/2010/main" val="1112999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AEF67-1C0A-47B2-AD06-48BF7E9224C4}" type="slidenum">
              <a:rPr lang="en-US" smtClean="0"/>
              <a:t>8</a:t>
            </a:fld>
            <a:endParaRPr lang="en-US"/>
          </a:p>
        </p:txBody>
      </p:sp>
    </p:spTree>
    <p:extLst>
      <p:ext uri="{BB962C8B-B14F-4D97-AF65-F5344CB8AC3E}">
        <p14:creationId xmlns:p14="http://schemas.microsoft.com/office/powerpoint/2010/main" val="119645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AEF67-1C0A-47B2-AD06-48BF7E9224C4}" type="slidenum">
              <a:rPr lang="en-US" smtClean="0"/>
              <a:t>9</a:t>
            </a:fld>
            <a:endParaRPr lang="en-US"/>
          </a:p>
        </p:txBody>
      </p:sp>
    </p:spTree>
    <p:extLst>
      <p:ext uri="{BB962C8B-B14F-4D97-AF65-F5344CB8AC3E}">
        <p14:creationId xmlns:p14="http://schemas.microsoft.com/office/powerpoint/2010/main" val="1487113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D93E6-6B25-4B05-B559-48DE48113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8D52E5-0839-4843-91DB-993F57B7A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BB0A96-5E8E-4E93-A89D-F7A351878025}"/>
              </a:ext>
            </a:extLst>
          </p:cNvPr>
          <p:cNvSpPr>
            <a:spLocks noGrp="1"/>
          </p:cNvSpPr>
          <p:nvPr>
            <p:ph type="dt" sz="half" idx="10"/>
          </p:nvPr>
        </p:nvSpPr>
        <p:spPr/>
        <p:txBody>
          <a:bodyPr/>
          <a:lstStyle/>
          <a:p>
            <a:fld id="{5E72D353-5D5A-46B7-A9C6-B443B1F4314B}" type="datetimeFigureOut">
              <a:rPr lang="en-US" smtClean="0"/>
              <a:t>11/7/25</a:t>
            </a:fld>
            <a:endParaRPr lang="en-US"/>
          </a:p>
        </p:txBody>
      </p:sp>
      <p:sp>
        <p:nvSpPr>
          <p:cNvPr id="5" name="Footer Placeholder 4">
            <a:extLst>
              <a:ext uri="{FF2B5EF4-FFF2-40B4-BE49-F238E27FC236}">
                <a16:creationId xmlns:a16="http://schemas.microsoft.com/office/drawing/2014/main" id="{03FC66CC-008C-404B-B926-8D2F2BD820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4C354B-BBEA-4580-9CFB-5071FF30EC88}"/>
              </a:ext>
            </a:extLst>
          </p:cNvPr>
          <p:cNvSpPr>
            <a:spLocks noGrp="1"/>
          </p:cNvSpPr>
          <p:nvPr>
            <p:ph type="sldNum" sz="quarter" idx="12"/>
          </p:nvPr>
        </p:nvSpPr>
        <p:spPr/>
        <p:txBody>
          <a:bodyPr/>
          <a:lstStyle/>
          <a:p>
            <a:fld id="{2895ADC7-23D2-4D43-8A5E-6494B1FE8953}" type="slidenum">
              <a:rPr lang="en-US" smtClean="0"/>
              <a:t>‹#›</a:t>
            </a:fld>
            <a:endParaRPr lang="en-US"/>
          </a:p>
        </p:txBody>
      </p:sp>
    </p:spTree>
    <p:extLst>
      <p:ext uri="{BB962C8B-B14F-4D97-AF65-F5344CB8AC3E}">
        <p14:creationId xmlns:p14="http://schemas.microsoft.com/office/powerpoint/2010/main" val="4132947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3E3B-B81F-4DB3-B9B8-0C6207E4DA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C32ECC-09D2-4473-97CE-9A05E3203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9840CA-9F0B-4B6B-8638-6639782FBE0E}"/>
              </a:ext>
            </a:extLst>
          </p:cNvPr>
          <p:cNvSpPr>
            <a:spLocks noGrp="1"/>
          </p:cNvSpPr>
          <p:nvPr>
            <p:ph type="dt" sz="half" idx="10"/>
          </p:nvPr>
        </p:nvSpPr>
        <p:spPr/>
        <p:txBody>
          <a:bodyPr/>
          <a:lstStyle/>
          <a:p>
            <a:fld id="{5E72D353-5D5A-46B7-A9C6-B443B1F4314B}" type="datetimeFigureOut">
              <a:rPr lang="en-US" smtClean="0"/>
              <a:t>11/7/25</a:t>
            </a:fld>
            <a:endParaRPr lang="en-US"/>
          </a:p>
        </p:txBody>
      </p:sp>
      <p:sp>
        <p:nvSpPr>
          <p:cNvPr id="5" name="Footer Placeholder 4">
            <a:extLst>
              <a:ext uri="{FF2B5EF4-FFF2-40B4-BE49-F238E27FC236}">
                <a16:creationId xmlns:a16="http://schemas.microsoft.com/office/drawing/2014/main" id="{33239838-DF0A-4167-937B-C5C61B3A9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BB927-0352-426A-AA2F-9625B2B43F26}"/>
              </a:ext>
            </a:extLst>
          </p:cNvPr>
          <p:cNvSpPr>
            <a:spLocks noGrp="1"/>
          </p:cNvSpPr>
          <p:nvPr>
            <p:ph type="sldNum" sz="quarter" idx="12"/>
          </p:nvPr>
        </p:nvSpPr>
        <p:spPr/>
        <p:txBody>
          <a:bodyPr/>
          <a:lstStyle/>
          <a:p>
            <a:fld id="{2895ADC7-23D2-4D43-8A5E-6494B1FE8953}" type="slidenum">
              <a:rPr lang="en-US" smtClean="0"/>
              <a:t>‹#›</a:t>
            </a:fld>
            <a:endParaRPr lang="en-US"/>
          </a:p>
        </p:txBody>
      </p:sp>
    </p:spTree>
    <p:extLst>
      <p:ext uri="{BB962C8B-B14F-4D97-AF65-F5344CB8AC3E}">
        <p14:creationId xmlns:p14="http://schemas.microsoft.com/office/powerpoint/2010/main" val="4050839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68EE9A-778E-47A9-B9DA-2E58BB36D3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C49581-0CC4-448D-ACBB-E0B9875E0A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133E6-C405-4710-8A50-E2144CCB3430}"/>
              </a:ext>
            </a:extLst>
          </p:cNvPr>
          <p:cNvSpPr>
            <a:spLocks noGrp="1"/>
          </p:cNvSpPr>
          <p:nvPr>
            <p:ph type="dt" sz="half" idx="10"/>
          </p:nvPr>
        </p:nvSpPr>
        <p:spPr/>
        <p:txBody>
          <a:bodyPr/>
          <a:lstStyle/>
          <a:p>
            <a:fld id="{5E72D353-5D5A-46B7-A9C6-B443B1F4314B}" type="datetimeFigureOut">
              <a:rPr lang="en-US" smtClean="0"/>
              <a:t>11/7/25</a:t>
            </a:fld>
            <a:endParaRPr lang="en-US"/>
          </a:p>
        </p:txBody>
      </p:sp>
      <p:sp>
        <p:nvSpPr>
          <p:cNvPr id="5" name="Footer Placeholder 4">
            <a:extLst>
              <a:ext uri="{FF2B5EF4-FFF2-40B4-BE49-F238E27FC236}">
                <a16:creationId xmlns:a16="http://schemas.microsoft.com/office/drawing/2014/main" id="{6D514281-58FE-4927-AD55-39C167D94C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51279-1D0A-46E8-BC9B-110F69BAD8DE}"/>
              </a:ext>
            </a:extLst>
          </p:cNvPr>
          <p:cNvSpPr>
            <a:spLocks noGrp="1"/>
          </p:cNvSpPr>
          <p:nvPr>
            <p:ph type="sldNum" sz="quarter" idx="12"/>
          </p:nvPr>
        </p:nvSpPr>
        <p:spPr/>
        <p:txBody>
          <a:bodyPr/>
          <a:lstStyle/>
          <a:p>
            <a:fld id="{2895ADC7-23D2-4D43-8A5E-6494B1FE8953}" type="slidenum">
              <a:rPr lang="en-US" smtClean="0"/>
              <a:t>‹#›</a:t>
            </a:fld>
            <a:endParaRPr lang="en-US"/>
          </a:p>
        </p:txBody>
      </p:sp>
    </p:spTree>
    <p:extLst>
      <p:ext uri="{BB962C8B-B14F-4D97-AF65-F5344CB8AC3E}">
        <p14:creationId xmlns:p14="http://schemas.microsoft.com/office/powerpoint/2010/main" val="315563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6289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5324-E6D2-46F7-AC4E-29BBB9196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0B9984-0777-45B9-8B51-C352AD6FBC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C29E6-3B31-4D33-B332-1FE42D2A2751}"/>
              </a:ext>
            </a:extLst>
          </p:cNvPr>
          <p:cNvSpPr>
            <a:spLocks noGrp="1"/>
          </p:cNvSpPr>
          <p:nvPr>
            <p:ph type="dt" sz="half" idx="10"/>
          </p:nvPr>
        </p:nvSpPr>
        <p:spPr/>
        <p:txBody>
          <a:bodyPr/>
          <a:lstStyle/>
          <a:p>
            <a:fld id="{5E72D353-5D5A-46B7-A9C6-B443B1F4314B}" type="datetimeFigureOut">
              <a:rPr lang="en-US" smtClean="0"/>
              <a:t>11/7/25</a:t>
            </a:fld>
            <a:endParaRPr lang="en-US"/>
          </a:p>
        </p:txBody>
      </p:sp>
      <p:sp>
        <p:nvSpPr>
          <p:cNvPr id="5" name="Footer Placeholder 4">
            <a:extLst>
              <a:ext uri="{FF2B5EF4-FFF2-40B4-BE49-F238E27FC236}">
                <a16:creationId xmlns:a16="http://schemas.microsoft.com/office/drawing/2014/main" id="{9FFF70F8-1384-4179-860A-92EC6AB3C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7135E-2B55-418D-9443-08D69536D761}"/>
              </a:ext>
            </a:extLst>
          </p:cNvPr>
          <p:cNvSpPr>
            <a:spLocks noGrp="1"/>
          </p:cNvSpPr>
          <p:nvPr>
            <p:ph type="sldNum" sz="quarter" idx="12"/>
          </p:nvPr>
        </p:nvSpPr>
        <p:spPr/>
        <p:txBody>
          <a:bodyPr/>
          <a:lstStyle/>
          <a:p>
            <a:fld id="{2895ADC7-23D2-4D43-8A5E-6494B1FE8953}" type="slidenum">
              <a:rPr lang="en-US" smtClean="0"/>
              <a:t>‹#›</a:t>
            </a:fld>
            <a:endParaRPr lang="en-US"/>
          </a:p>
        </p:txBody>
      </p:sp>
    </p:spTree>
    <p:extLst>
      <p:ext uri="{BB962C8B-B14F-4D97-AF65-F5344CB8AC3E}">
        <p14:creationId xmlns:p14="http://schemas.microsoft.com/office/powerpoint/2010/main" val="3827030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38D4-204C-4DB0-95D1-12DEF1B7B2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D4C21D-C619-4587-8993-E9CC655BC4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2A4583-1447-4495-BFDE-E1D4B69238CF}"/>
              </a:ext>
            </a:extLst>
          </p:cNvPr>
          <p:cNvSpPr>
            <a:spLocks noGrp="1"/>
          </p:cNvSpPr>
          <p:nvPr>
            <p:ph type="dt" sz="half" idx="10"/>
          </p:nvPr>
        </p:nvSpPr>
        <p:spPr/>
        <p:txBody>
          <a:bodyPr/>
          <a:lstStyle/>
          <a:p>
            <a:fld id="{5E72D353-5D5A-46B7-A9C6-B443B1F4314B}" type="datetimeFigureOut">
              <a:rPr lang="en-US" smtClean="0"/>
              <a:t>11/7/25</a:t>
            </a:fld>
            <a:endParaRPr lang="en-US"/>
          </a:p>
        </p:txBody>
      </p:sp>
      <p:sp>
        <p:nvSpPr>
          <p:cNvPr id="5" name="Footer Placeholder 4">
            <a:extLst>
              <a:ext uri="{FF2B5EF4-FFF2-40B4-BE49-F238E27FC236}">
                <a16:creationId xmlns:a16="http://schemas.microsoft.com/office/drawing/2014/main" id="{51F64F03-9CEE-4F74-9B04-5DC4AC489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832AE-F424-4939-B29B-16E0015683E7}"/>
              </a:ext>
            </a:extLst>
          </p:cNvPr>
          <p:cNvSpPr>
            <a:spLocks noGrp="1"/>
          </p:cNvSpPr>
          <p:nvPr>
            <p:ph type="sldNum" sz="quarter" idx="12"/>
          </p:nvPr>
        </p:nvSpPr>
        <p:spPr/>
        <p:txBody>
          <a:bodyPr/>
          <a:lstStyle/>
          <a:p>
            <a:fld id="{2895ADC7-23D2-4D43-8A5E-6494B1FE8953}" type="slidenum">
              <a:rPr lang="en-US" smtClean="0"/>
              <a:t>‹#›</a:t>
            </a:fld>
            <a:endParaRPr lang="en-US"/>
          </a:p>
        </p:txBody>
      </p:sp>
    </p:spTree>
    <p:extLst>
      <p:ext uri="{BB962C8B-B14F-4D97-AF65-F5344CB8AC3E}">
        <p14:creationId xmlns:p14="http://schemas.microsoft.com/office/powerpoint/2010/main" val="4120050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549B0-D6C8-4DBD-B963-EDD130FBD6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075800-216A-406E-A279-2162BB56A0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A12A60-5097-476B-8F75-B64CF5F515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0C9F58-8732-4887-940F-F950611B5CCA}"/>
              </a:ext>
            </a:extLst>
          </p:cNvPr>
          <p:cNvSpPr>
            <a:spLocks noGrp="1"/>
          </p:cNvSpPr>
          <p:nvPr>
            <p:ph type="dt" sz="half" idx="10"/>
          </p:nvPr>
        </p:nvSpPr>
        <p:spPr/>
        <p:txBody>
          <a:bodyPr/>
          <a:lstStyle/>
          <a:p>
            <a:fld id="{5E72D353-5D5A-46B7-A9C6-B443B1F4314B}" type="datetimeFigureOut">
              <a:rPr lang="en-US" smtClean="0"/>
              <a:t>11/7/25</a:t>
            </a:fld>
            <a:endParaRPr lang="en-US"/>
          </a:p>
        </p:txBody>
      </p:sp>
      <p:sp>
        <p:nvSpPr>
          <p:cNvPr id="6" name="Footer Placeholder 5">
            <a:extLst>
              <a:ext uri="{FF2B5EF4-FFF2-40B4-BE49-F238E27FC236}">
                <a16:creationId xmlns:a16="http://schemas.microsoft.com/office/drawing/2014/main" id="{449DB57E-DFE1-4903-BF9E-128437034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CDB71F-8DF2-4C40-AECB-B3B08DA869FA}"/>
              </a:ext>
            </a:extLst>
          </p:cNvPr>
          <p:cNvSpPr>
            <a:spLocks noGrp="1"/>
          </p:cNvSpPr>
          <p:nvPr>
            <p:ph type="sldNum" sz="quarter" idx="12"/>
          </p:nvPr>
        </p:nvSpPr>
        <p:spPr/>
        <p:txBody>
          <a:bodyPr/>
          <a:lstStyle/>
          <a:p>
            <a:fld id="{2895ADC7-23D2-4D43-8A5E-6494B1FE8953}" type="slidenum">
              <a:rPr lang="en-US" smtClean="0"/>
              <a:t>‹#›</a:t>
            </a:fld>
            <a:endParaRPr lang="en-US"/>
          </a:p>
        </p:txBody>
      </p:sp>
    </p:spTree>
    <p:extLst>
      <p:ext uri="{BB962C8B-B14F-4D97-AF65-F5344CB8AC3E}">
        <p14:creationId xmlns:p14="http://schemas.microsoft.com/office/powerpoint/2010/main" val="616992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4F7E-F346-486B-8ED9-AC802E7EB6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B8E8AC-12D8-46E1-831D-C8802A1AFD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B58E07-7E72-4A3D-9AD9-271FFB1CC5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950133-5000-4344-9E75-1FC24C80A9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91EA5B-A6DF-4E4D-8039-395FF24C52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62D812-F7B5-4B84-8EA6-D2643C0578AC}"/>
              </a:ext>
            </a:extLst>
          </p:cNvPr>
          <p:cNvSpPr>
            <a:spLocks noGrp="1"/>
          </p:cNvSpPr>
          <p:nvPr>
            <p:ph type="dt" sz="half" idx="10"/>
          </p:nvPr>
        </p:nvSpPr>
        <p:spPr/>
        <p:txBody>
          <a:bodyPr/>
          <a:lstStyle/>
          <a:p>
            <a:fld id="{5E72D353-5D5A-46B7-A9C6-B443B1F4314B}" type="datetimeFigureOut">
              <a:rPr lang="en-US" smtClean="0"/>
              <a:t>11/7/25</a:t>
            </a:fld>
            <a:endParaRPr lang="en-US"/>
          </a:p>
        </p:txBody>
      </p:sp>
      <p:sp>
        <p:nvSpPr>
          <p:cNvPr id="8" name="Footer Placeholder 7">
            <a:extLst>
              <a:ext uri="{FF2B5EF4-FFF2-40B4-BE49-F238E27FC236}">
                <a16:creationId xmlns:a16="http://schemas.microsoft.com/office/drawing/2014/main" id="{9F13666B-FFA9-450E-BFC8-B76BA250EB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082E9-CF89-4396-80B1-4458D729D271}"/>
              </a:ext>
            </a:extLst>
          </p:cNvPr>
          <p:cNvSpPr>
            <a:spLocks noGrp="1"/>
          </p:cNvSpPr>
          <p:nvPr>
            <p:ph type="sldNum" sz="quarter" idx="12"/>
          </p:nvPr>
        </p:nvSpPr>
        <p:spPr/>
        <p:txBody>
          <a:bodyPr/>
          <a:lstStyle/>
          <a:p>
            <a:fld id="{2895ADC7-23D2-4D43-8A5E-6494B1FE8953}" type="slidenum">
              <a:rPr lang="en-US" smtClean="0"/>
              <a:t>‹#›</a:t>
            </a:fld>
            <a:endParaRPr lang="en-US"/>
          </a:p>
        </p:txBody>
      </p:sp>
    </p:spTree>
    <p:extLst>
      <p:ext uri="{BB962C8B-B14F-4D97-AF65-F5344CB8AC3E}">
        <p14:creationId xmlns:p14="http://schemas.microsoft.com/office/powerpoint/2010/main" val="3109924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3B64A-EDEB-4170-ACEB-8EFF2BC3BA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154D38-AF63-4C38-9BA7-F9A7A4DA63D3}"/>
              </a:ext>
            </a:extLst>
          </p:cNvPr>
          <p:cNvSpPr>
            <a:spLocks noGrp="1"/>
          </p:cNvSpPr>
          <p:nvPr>
            <p:ph type="dt" sz="half" idx="10"/>
          </p:nvPr>
        </p:nvSpPr>
        <p:spPr/>
        <p:txBody>
          <a:bodyPr/>
          <a:lstStyle/>
          <a:p>
            <a:fld id="{5E72D353-5D5A-46B7-A9C6-B443B1F4314B}" type="datetimeFigureOut">
              <a:rPr lang="en-US" smtClean="0"/>
              <a:t>11/7/25</a:t>
            </a:fld>
            <a:endParaRPr lang="en-US"/>
          </a:p>
        </p:txBody>
      </p:sp>
      <p:sp>
        <p:nvSpPr>
          <p:cNvPr id="4" name="Footer Placeholder 3">
            <a:extLst>
              <a:ext uri="{FF2B5EF4-FFF2-40B4-BE49-F238E27FC236}">
                <a16:creationId xmlns:a16="http://schemas.microsoft.com/office/drawing/2014/main" id="{2E1F8407-0BB0-47E7-BA77-64E94E0DF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66D463-3F76-48A0-9D6D-BA1AE94D17C8}"/>
              </a:ext>
            </a:extLst>
          </p:cNvPr>
          <p:cNvSpPr>
            <a:spLocks noGrp="1"/>
          </p:cNvSpPr>
          <p:nvPr>
            <p:ph type="sldNum" sz="quarter" idx="12"/>
          </p:nvPr>
        </p:nvSpPr>
        <p:spPr/>
        <p:txBody>
          <a:bodyPr/>
          <a:lstStyle/>
          <a:p>
            <a:fld id="{2895ADC7-23D2-4D43-8A5E-6494B1FE8953}" type="slidenum">
              <a:rPr lang="en-US" smtClean="0"/>
              <a:t>‹#›</a:t>
            </a:fld>
            <a:endParaRPr lang="en-US"/>
          </a:p>
        </p:txBody>
      </p:sp>
    </p:spTree>
    <p:extLst>
      <p:ext uri="{BB962C8B-B14F-4D97-AF65-F5344CB8AC3E}">
        <p14:creationId xmlns:p14="http://schemas.microsoft.com/office/powerpoint/2010/main" val="3995221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07834-C751-4A1E-992F-44A7CBC72D84}"/>
              </a:ext>
            </a:extLst>
          </p:cNvPr>
          <p:cNvSpPr>
            <a:spLocks noGrp="1"/>
          </p:cNvSpPr>
          <p:nvPr>
            <p:ph type="dt" sz="half" idx="10"/>
          </p:nvPr>
        </p:nvSpPr>
        <p:spPr/>
        <p:txBody>
          <a:bodyPr/>
          <a:lstStyle/>
          <a:p>
            <a:fld id="{5E72D353-5D5A-46B7-A9C6-B443B1F4314B}" type="datetimeFigureOut">
              <a:rPr lang="en-US" smtClean="0"/>
              <a:t>11/7/25</a:t>
            </a:fld>
            <a:endParaRPr lang="en-US"/>
          </a:p>
        </p:txBody>
      </p:sp>
      <p:sp>
        <p:nvSpPr>
          <p:cNvPr id="3" name="Footer Placeholder 2">
            <a:extLst>
              <a:ext uri="{FF2B5EF4-FFF2-40B4-BE49-F238E27FC236}">
                <a16:creationId xmlns:a16="http://schemas.microsoft.com/office/drawing/2014/main" id="{DEA673D2-288A-48FD-8036-772F5F035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AD61D8-898C-40B7-AD30-7744CF8B89F8}"/>
              </a:ext>
            </a:extLst>
          </p:cNvPr>
          <p:cNvSpPr>
            <a:spLocks noGrp="1"/>
          </p:cNvSpPr>
          <p:nvPr>
            <p:ph type="sldNum" sz="quarter" idx="12"/>
          </p:nvPr>
        </p:nvSpPr>
        <p:spPr/>
        <p:txBody>
          <a:bodyPr/>
          <a:lstStyle/>
          <a:p>
            <a:fld id="{2895ADC7-23D2-4D43-8A5E-6494B1FE8953}" type="slidenum">
              <a:rPr lang="en-US" smtClean="0"/>
              <a:t>‹#›</a:t>
            </a:fld>
            <a:endParaRPr lang="en-US"/>
          </a:p>
        </p:txBody>
      </p:sp>
    </p:spTree>
    <p:extLst>
      <p:ext uri="{BB962C8B-B14F-4D97-AF65-F5344CB8AC3E}">
        <p14:creationId xmlns:p14="http://schemas.microsoft.com/office/powerpoint/2010/main" val="3842732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3FC22-9E7A-4868-BB0E-2E6E5256B2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7B1425-00AE-49CD-A624-8CC173C66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C19A42-6132-4136-B379-82C29F892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0546D0-00F8-4899-96D7-8CA7FCC28F16}"/>
              </a:ext>
            </a:extLst>
          </p:cNvPr>
          <p:cNvSpPr>
            <a:spLocks noGrp="1"/>
          </p:cNvSpPr>
          <p:nvPr>
            <p:ph type="dt" sz="half" idx="10"/>
          </p:nvPr>
        </p:nvSpPr>
        <p:spPr/>
        <p:txBody>
          <a:bodyPr/>
          <a:lstStyle/>
          <a:p>
            <a:fld id="{5E72D353-5D5A-46B7-A9C6-B443B1F4314B}" type="datetimeFigureOut">
              <a:rPr lang="en-US" smtClean="0"/>
              <a:t>11/7/25</a:t>
            </a:fld>
            <a:endParaRPr lang="en-US"/>
          </a:p>
        </p:txBody>
      </p:sp>
      <p:sp>
        <p:nvSpPr>
          <p:cNvPr id="6" name="Footer Placeholder 5">
            <a:extLst>
              <a:ext uri="{FF2B5EF4-FFF2-40B4-BE49-F238E27FC236}">
                <a16:creationId xmlns:a16="http://schemas.microsoft.com/office/drawing/2014/main" id="{D8789249-8ADB-4E30-A307-4DD5C7E517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C898A3-83B1-4F4F-94EC-D6D33C96EE15}"/>
              </a:ext>
            </a:extLst>
          </p:cNvPr>
          <p:cNvSpPr>
            <a:spLocks noGrp="1"/>
          </p:cNvSpPr>
          <p:nvPr>
            <p:ph type="sldNum" sz="quarter" idx="12"/>
          </p:nvPr>
        </p:nvSpPr>
        <p:spPr/>
        <p:txBody>
          <a:bodyPr/>
          <a:lstStyle/>
          <a:p>
            <a:fld id="{2895ADC7-23D2-4D43-8A5E-6494B1FE8953}" type="slidenum">
              <a:rPr lang="en-US" smtClean="0"/>
              <a:t>‹#›</a:t>
            </a:fld>
            <a:endParaRPr lang="en-US"/>
          </a:p>
        </p:txBody>
      </p:sp>
    </p:spTree>
    <p:extLst>
      <p:ext uri="{BB962C8B-B14F-4D97-AF65-F5344CB8AC3E}">
        <p14:creationId xmlns:p14="http://schemas.microsoft.com/office/powerpoint/2010/main" val="312850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2F788-F2E9-441A-B3C2-3DDFFF943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AD3402-55DB-4BFA-8368-11D43FE692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E38B1-5215-46AC-AEB9-8C4FAE3F0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36B7DE-BFAD-4973-80D2-8C9216F27A9F}"/>
              </a:ext>
            </a:extLst>
          </p:cNvPr>
          <p:cNvSpPr>
            <a:spLocks noGrp="1"/>
          </p:cNvSpPr>
          <p:nvPr>
            <p:ph type="dt" sz="half" idx="10"/>
          </p:nvPr>
        </p:nvSpPr>
        <p:spPr/>
        <p:txBody>
          <a:bodyPr/>
          <a:lstStyle/>
          <a:p>
            <a:fld id="{5E72D353-5D5A-46B7-A9C6-B443B1F4314B}" type="datetimeFigureOut">
              <a:rPr lang="en-US" smtClean="0"/>
              <a:t>11/7/25</a:t>
            </a:fld>
            <a:endParaRPr lang="en-US"/>
          </a:p>
        </p:txBody>
      </p:sp>
      <p:sp>
        <p:nvSpPr>
          <p:cNvPr id="6" name="Footer Placeholder 5">
            <a:extLst>
              <a:ext uri="{FF2B5EF4-FFF2-40B4-BE49-F238E27FC236}">
                <a16:creationId xmlns:a16="http://schemas.microsoft.com/office/drawing/2014/main" id="{98BB45E8-DCF5-47DA-843B-A7FD338269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8CD916-EFA9-412B-9846-AD2F08C03535}"/>
              </a:ext>
            </a:extLst>
          </p:cNvPr>
          <p:cNvSpPr>
            <a:spLocks noGrp="1"/>
          </p:cNvSpPr>
          <p:nvPr>
            <p:ph type="sldNum" sz="quarter" idx="12"/>
          </p:nvPr>
        </p:nvSpPr>
        <p:spPr/>
        <p:txBody>
          <a:bodyPr/>
          <a:lstStyle/>
          <a:p>
            <a:fld id="{2895ADC7-23D2-4D43-8A5E-6494B1FE8953}" type="slidenum">
              <a:rPr lang="en-US" smtClean="0"/>
              <a:t>‹#›</a:t>
            </a:fld>
            <a:endParaRPr lang="en-US"/>
          </a:p>
        </p:txBody>
      </p:sp>
    </p:spTree>
    <p:extLst>
      <p:ext uri="{BB962C8B-B14F-4D97-AF65-F5344CB8AC3E}">
        <p14:creationId xmlns:p14="http://schemas.microsoft.com/office/powerpoint/2010/main" val="397671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590C38-DDA3-406C-9BCB-0BC5C0EF56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82E739-93EA-4E14-98C7-0CE8CB4F7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DEF22-7EFD-4907-9E20-D03FE4BE31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venir Book" panose="02000503020000020003" pitchFamily="2" charset="0"/>
              </a:defRPr>
            </a:lvl1pPr>
          </a:lstStyle>
          <a:p>
            <a:fld id="{5E72D353-5D5A-46B7-A9C6-B443B1F4314B}" type="datetimeFigureOut">
              <a:rPr lang="en-US" smtClean="0"/>
              <a:pPr/>
              <a:t>11/7/25</a:t>
            </a:fld>
            <a:endParaRPr lang="en-US"/>
          </a:p>
        </p:txBody>
      </p:sp>
      <p:sp>
        <p:nvSpPr>
          <p:cNvPr id="5" name="Footer Placeholder 4">
            <a:extLst>
              <a:ext uri="{FF2B5EF4-FFF2-40B4-BE49-F238E27FC236}">
                <a16:creationId xmlns:a16="http://schemas.microsoft.com/office/drawing/2014/main" id="{FC642BB9-86EC-436B-B0DD-93B418A0DE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venir Book" panose="02000503020000020003" pitchFamily="2" charset="0"/>
              </a:defRPr>
            </a:lvl1pPr>
          </a:lstStyle>
          <a:p>
            <a:endParaRPr lang="en-US"/>
          </a:p>
        </p:txBody>
      </p:sp>
      <p:sp>
        <p:nvSpPr>
          <p:cNvPr id="6" name="Slide Number Placeholder 5">
            <a:extLst>
              <a:ext uri="{FF2B5EF4-FFF2-40B4-BE49-F238E27FC236}">
                <a16:creationId xmlns:a16="http://schemas.microsoft.com/office/drawing/2014/main" id="{F8E0E1FC-AA7B-43F3-9D86-66E628BD0C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2895ADC7-23D2-4D43-8A5E-6494B1FE8953}" type="slidenum">
              <a:rPr lang="en-US" smtClean="0"/>
              <a:pPr/>
              <a:t>‹#›</a:t>
            </a:fld>
            <a:endParaRPr lang="en-US"/>
          </a:p>
        </p:txBody>
      </p:sp>
    </p:spTree>
    <p:extLst>
      <p:ext uri="{BB962C8B-B14F-4D97-AF65-F5344CB8AC3E}">
        <p14:creationId xmlns:p14="http://schemas.microsoft.com/office/powerpoint/2010/main" val="2624064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0" i="0" kern="1200">
          <a:solidFill>
            <a:schemeClr val="tx1"/>
          </a:solidFill>
          <a:latin typeface="Avenir Boo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www.bezosfamilyfoundation.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bezosscholars.org/apply/eligibilit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6BCCE9-6EC9-F89C-F5AA-51E20A55AE30}"/>
              </a:ext>
            </a:extLst>
          </p:cNvPr>
          <p:cNvSpPr/>
          <p:nvPr/>
        </p:nvSpPr>
        <p:spPr>
          <a:xfrm>
            <a:off x="1" y="4704907"/>
            <a:ext cx="12192000" cy="2151264"/>
          </a:xfrm>
          <a:custGeom>
            <a:avLst/>
            <a:gdLst>
              <a:gd name="connsiteX0" fmla="*/ 0 w 12192000"/>
              <a:gd name="connsiteY0" fmla="*/ 0 h 2753032"/>
              <a:gd name="connsiteX1" fmla="*/ 12192000 w 12192000"/>
              <a:gd name="connsiteY1" fmla="*/ 0 h 2753032"/>
              <a:gd name="connsiteX2" fmla="*/ 12192000 w 12192000"/>
              <a:gd name="connsiteY2" fmla="*/ 2753032 h 2753032"/>
              <a:gd name="connsiteX3" fmla="*/ 0 w 12192000"/>
              <a:gd name="connsiteY3" fmla="*/ 2753032 h 2753032"/>
              <a:gd name="connsiteX4" fmla="*/ 0 w 12192000"/>
              <a:gd name="connsiteY4" fmla="*/ 0 h 2753032"/>
              <a:gd name="connsiteX0" fmla="*/ 0 w 12192000"/>
              <a:gd name="connsiteY0" fmla="*/ 0 h 3264309"/>
              <a:gd name="connsiteX1" fmla="*/ 12192000 w 12192000"/>
              <a:gd name="connsiteY1" fmla="*/ 0 h 3264309"/>
              <a:gd name="connsiteX2" fmla="*/ 12192000 w 12192000"/>
              <a:gd name="connsiteY2" fmla="*/ 2753032 h 3264309"/>
              <a:gd name="connsiteX3" fmla="*/ 9832 w 12192000"/>
              <a:gd name="connsiteY3" fmla="*/ 3264309 h 3264309"/>
              <a:gd name="connsiteX4" fmla="*/ 0 w 12192000"/>
              <a:gd name="connsiteY4" fmla="*/ 0 h 326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264309">
                <a:moveTo>
                  <a:pt x="0" y="0"/>
                </a:moveTo>
                <a:lnTo>
                  <a:pt x="12192000" y="0"/>
                </a:lnTo>
                <a:lnTo>
                  <a:pt x="12192000" y="2753032"/>
                </a:lnTo>
                <a:lnTo>
                  <a:pt x="9832" y="3264309"/>
                </a:lnTo>
                <a:cubicBezTo>
                  <a:pt x="6555" y="2176206"/>
                  <a:pt x="3277" y="1088103"/>
                  <a:pt x="0" y="0"/>
                </a:cubicBezTo>
                <a:close/>
              </a:path>
            </a:pathLst>
          </a:custGeom>
          <a:solidFill>
            <a:srgbClr val="038084">
              <a:alpha val="586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panose="02000503020000020003" pitchFamily="2" charset="0"/>
            </a:endParaRPr>
          </a:p>
        </p:txBody>
      </p:sp>
      <p:sp>
        <p:nvSpPr>
          <p:cNvPr id="6" name="TextBox 5">
            <a:extLst>
              <a:ext uri="{FF2B5EF4-FFF2-40B4-BE49-F238E27FC236}">
                <a16:creationId xmlns:a16="http://schemas.microsoft.com/office/drawing/2014/main" id="{7B3A5B46-D4FC-59E5-9072-251631CDFB83}"/>
              </a:ext>
            </a:extLst>
          </p:cNvPr>
          <p:cNvSpPr txBox="1"/>
          <p:nvPr/>
        </p:nvSpPr>
        <p:spPr>
          <a:xfrm>
            <a:off x="2494908" y="4910365"/>
            <a:ext cx="6763230" cy="1754326"/>
          </a:xfrm>
          <a:prstGeom prst="rect">
            <a:avLst/>
          </a:prstGeom>
          <a:noFill/>
        </p:spPr>
        <p:txBody>
          <a:bodyPr wrap="square" rtlCol="0">
            <a:spAutoFit/>
          </a:bodyPr>
          <a:lstStyle/>
          <a:p>
            <a:r>
              <a:rPr lang="en-US" sz="5400" b="1" dirty="0">
                <a:solidFill>
                  <a:schemeClr val="bg1"/>
                </a:solidFill>
                <a:latin typeface="Avenir Heavy" panose="02000503020000020003" pitchFamily="2" charset="0"/>
              </a:rPr>
              <a:t>Become the </a:t>
            </a:r>
            <a:r>
              <a:rPr lang="en-US" sz="5400" b="1" dirty="0">
                <a:solidFill>
                  <a:srgbClr val="F6901F"/>
                </a:solidFill>
                <a:latin typeface="Avenir Heavy" panose="02000503020000020003" pitchFamily="2" charset="0"/>
              </a:rPr>
              <a:t>LEADER</a:t>
            </a:r>
            <a:r>
              <a:rPr lang="en-US" sz="5400" b="1" dirty="0">
                <a:solidFill>
                  <a:schemeClr val="bg1"/>
                </a:solidFill>
                <a:latin typeface="Avenir Heavy" panose="02000503020000020003" pitchFamily="2" charset="0"/>
              </a:rPr>
              <a:t> we </a:t>
            </a:r>
            <a:r>
              <a:rPr lang="en-US" sz="5400" b="1" dirty="0">
                <a:solidFill>
                  <a:srgbClr val="F6901F"/>
                </a:solidFill>
                <a:latin typeface="Avenir Heavy" panose="02000503020000020003" pitchFamily="2" charset="0"/>
              </a:rPr>
              <a:t>NEED</a:t>
            </a:r>
          </a:p>
        </p:txBody>
      </p:sp>
      <p:pic>
        <p:nvPicPr>
          <p:cNvPr id="10" name="Graphic 9">
            <a:extLst>
              <a:ext uri="{FF2B5EF4-FFF2-40B4-BE49-F238E27FC236}">
                <a16:creationId xmlns:a16="http://schemas.microsoft.com/office/drawing/2014/main" id="{4404C733-EDC9-A219-5F1D-A3F74743B8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3593" y="193309"/>
            <a:ext cx="2012941" cy="758879"/>
          </a:xfrm>
          <a:prstGeom prst="rect">
            <a:avLst/>
          </a:prstGeom>
        </p:spPr>
      </p:pic>
    </p:spTree>
    <p:extLst>
      <p:ext uri="{BB962C8B-B14F-4D97-AF65-F5344CB8AC3E}">
        <p14:creationId xmlns:p14="http://schemas.microsoft.com/office/powerpoint/2010/main" val="1674377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F965AF-EE24-4512-895C-F2A540DD8764}"/>
              </a:ext>
            </a:extLst>
          </p:cNvPr>
          <p:cNvSpPr>
            <a:spLocks noGrp="1"/>
          </p:cNvSpPr>
          <p:nvPr>
            <p:ph idx="1"/>
          </p:nvPr>
        </p:nvSpPr>
        <p:spPr>
          <a:xfrm>
            <a:off x="1766120" y="1796013"/>
            <a:ext cx="8659760" cy="4351338"/>
          </a:xfrm>
        </p:spPr>
        <p:txBody>
          <a:bodyPr vert="horz" lIns="91440" tIns="45720" rIns="91440" bIns="45720" rtlCol="0" anchor="t">
            <a:noAutofit/>
          </a:bodyPr>
          <a:lstStyle/>
          <a:p>
            <a:pPr marL="0" indent="0" algn="ctr">
              <a:lnSpc>
                <a:spcPct val="110000"/>
              </a:lnSpc>
              <a:spcBef>
                <a:spcPts val="1600"/>
              </a:spcBef>
              <a:buNone/>
            </a:pPr>
            <a:r>
              <a:rPr lang="en-US" sz="2400" dirty="0">
                <a:solidFill>
                  <a:schemeClr val="tx1">
                    <a:lumMod val="75000"/>
                    <a:lumOff val="25000"/>
                  </a:schemeClr>
                </a:solidFill>
                <a:latin typeface="Avenir Book"/>
                <a:ea typeface="Noto Sans"/>
                <a:cs typeface="Noto Sans"/>
              </a:rPr>
              <a:t>Founded in 2005, the Bezos Scholars Program is operated and funded by the </a:t>
            </a:r>
            <a:r>
              <a:rPr lang="en-US" sz="2400" dirty="0">
                <a:solidFill>
                  <a:schemeClr val="tx1">
                    <a:lumMod val="75000"/>
                    <a:lumOff val="25000"/>
                  </a:schemeClr>
                </a:solidFill>
                <a:latin typeface="Avenir Heavy"/>
                <a:ea typeface="Noto Sans"/>
                <a:cs typeface="Noto Sans"/>
              </a:rPr>
              <a:t>Bezos Family Foundation </a:t>
            </a:r>
            <a:r>
              <a:rPr lang="en-US" sz="2400" dirty="0">
                <a:solidFill>
                  <a:schemeClr val="tx1">
                    <a:lumMod val="75000"/>
                    <a:lumOff val="25000"/>
                  </a:schemeClr>
                </a:solidFill>
                <a:latin typeface="Avenir Book"/>
                <a:ea typeface="Noto Sans"/>
                <a:cs typeface="Noto Sans"/>
              </a:rPr>
              <a:t>a private, independent foundation based in Seattle, WA. </a:t>
            </a:r>
          </a:p>
          <a:p>
            <a:pPr marL="0" indent="0" algn="ctr">
              <a:lnSpc>
                <a:spcPct val="110000"/>
              </a:lnSpc>
              <a:spcBef>
                <a:spcPts val="1600"/>
              </a:spcBef>
              <a:buNone/>
            </a:pPr>
            <a:r>
              <a:rPr lang="en-US" sz="2400" dirty="0">
                <a:solidFill>
                  <a:schemeClr val="tx1">
                    <a:lumMod val="75000"/>
                    <a:lumOff val="25000"/>
                  </a:schemeClr>
                </a:solidFill>
                <a:latin typeface="Avenir Book"/>
                <a:ea typeface="Noto Sans"/>
                <a:cs typeface="Noto Sans"/>
              </a:rPr>
              <a:t>Guided by the belief that all young people deserve the opportunity to reach their full potential and meaningfully contribute to society, the Foundation invests in the science of learning and the experiences that young people from birth through high school need to learn and thrive.</a:t>
            </a:r>
          </a:p>
          <a:p>
            <a:pPr marL="0" indent="0" algn="ctr">
              <a:lnSpc>
                <a:spcPct val="110000"/>
              </a:lnSpc>
              <a:spcBef>
                <a:spcPts val="1600"/>
              </a:spcBef>
              <a:buNone/>
            </a:pPr>
            <a:r>
              <a:rPr lang="en-US" sz="2400" dirty="0">
                <a:solidFill>
                  <a:schemeClr val="tx1">
                    <a:lumMod val="75000"/>
                    <a:lumOff val="25000"/>
                  </a:schemeClr>
                </a:solidFill>
                <a:latin typeface="Avenir Book"/>
                <a:ea typeface="Noto Sans"/>
                <a:cs typeface="Noto Sans"/>
              </a:rPr>
              <a:t> Learn more at </a:t>
            </a:r>
            <a:r>
              <a:rPr lang="en-US" sz="2400" dirty="0">
                <a:solidFill>
                  <a:schemeClr val="tx1">
                    <a:lumMod val="75000"/>
                    <a:lumOff val="25000"/>
                  </a:schemeClr>
                </a:solidFill>
                <a:latin typeface="Avenir Book"/>
                <a:ea typeface="Noto Sans"/>
                <a:cs typeface="Noto Sans"/>
                <a:hlinkClick r:id="rId3">
                  <a:extLst>
                    <a:ext uri="{A12FA001-AC4F-418D-AE19-62706E023703}">
                      <ahyp:hlinkClr xmlns:ahyp="http://schemas.microsoft.com/office/drawing/2018/hyperlinkcolor" val="tx"/>
                    </a:ext>
                  </a:extLst>
                </a:hlinkClick>
              </a:rPr>
              <a:t>www.bezosfamilyfoundation.org</a:t>
            </a:r>
          </a:p>
        </p:txBody>
      </p:sp>
      <p:pic>
        <p:nvPicPr>
          <p:cNvPr id="2050" name="Picture 2">
            <a:extLst>
              <a:ext uri="{FF2B5EF4-FFF2-40B4-BE49-F238E27FC236}">
                <a16:creationId xmlns:a16="http://schemas.microsoft.com/office/drawing/2014/main" id="{67548F5B-54F4-455C-9ACA-8B951E6A02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558156" y="706493"/>
            <a:ext cx="3075688" cy="715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645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itting around a whiteboard&#10;&#10;Description automatically generated">
            <a:extLst>
              <a:ext uri="{FF2B5EF4-FFF2-40B4-BE49-F238E27FC236}">
                <a16:creationId xmlns:a16="http://schemas.microsoft.com/office/drawing/2014/main" id="{F78FC815-2D88-0012-B09B-3F2370A20972}"/>
              </a:ext>
            </a:extLst>
          </p:cNvPr>
          <p:cNvPicPr>
            <a:picLocks noChangeAspect="1"/>
          </p:cNvPicPr>
          <p:nvPr/>
        </p:nvPicPr>
        <p:blipFill>
          <a:blip r:embed="rId3" cstate="screen">
            <a:extLst>
              <a:ext uri="{28A0092B-C50C-407E-A947-70E740481C1C}">
                <a14:useLocalDpi xmlns:a14="http://schemas.microsoft.com/office/drawing/2010/main"/>
              </a:ext>
            </a:extLst>
          </a:blip>
          <a:srcRect l="9073" t="16154" r="18268" b="-1514"/>
          <a:stretch/>
        </p:blipFill>
        <p:spPr>
          <a:xfrm>
            <a:off x="-1" y="0"/>
            <a:ext cx="6021053" cy="5059680"/>
          </a:xfrm>
          <a:prstGeom prst="rect">
            <a:avLst/>
          </a:prstGeom>
        </p:spPr>
      </p:pic>
      <p:sp>
        <p:nvSpPr>
          <p:cNvPr id="9" name="Content Placeholder 8">
            <a:extLst>
              <a:ext uri="{FF2B5EF4-FFF2-40B4-BE49-F238E27FC236}">
                <a16:creationId xmlns:a16="http://schemas.microsoft.com/office/drawing/2014/main" id="{DE3E8484-61C8-4E40-8EC9-F9F9B8033D5E}"/>
              </a:ext>
            </a:extLst>
          </p:cNvPr>
          <p:cNvSpPr>
            <a:spLocks noGrp="1"/>
          </p:cNvSpPr>
          <p:nvPr>
            <p:ph idx="1"/>
          </p:nvPr>
        </p:nvSpPr>
        <p:spPr>
          <a:xfrm>
            <a:off x="6170947" y="0"/>
            <a:ext cx="5817934" cy="6857999"/>
          </a:xfrm>
        </p:spPr>
        <p:txBody>
          <a:bodyPr vert="horz" lIns="91440" tIns="45720" rIns="91440" bIns="45720" rtlCol="0" anchor="ctr">
            <a:noAutofit/>
          </a:bodyPr>
          <a:lstStyle/>
          <a:p>
            <a:pPr algn="ctr">
              <a:buNone/>
            </a:pPr>
            <a:r>
              <a:rPr lang="en-US" sz="3400" b="1" dirty="0">
                <a:solidFill>
                  <a:srgbClr val="0B7D8C"/>
                </a:solidFill>
                <a:latin typeface="Avenir Heavy" panose="02000503020000020003" pitchFamily="2" charset="0"/>
              </a:rPr>
              <a:t>Unlocking the Power of </a:t>
            </a:r>
            <a:endParaRPr lang="en-US" b="1" dirty="0">
              <a:solidFill>
                <a:srgbClr val="000000"/>
              </a:solidFill>
              <a:latin typeface="Avenir Heavy" panose="02000503020000020003" pitchFamily="2" charset="0"/>
            </a:endParaRPr>
          </a:p>
          <a:p>
            <a:pPr algn="ctr">
              <a:buNone/>
            </a:pPr>
            <a:r>
              <a:rPr lang="en-US" sz="3400" b="1" dirty="0">
                <a:solidFill>
                  <a:srgbClr val="0B7D8C"/>
                </a:solidFill>
                <a:latin typeface="Avenir Heavy" panose="02000503020000020003" pitchFamily="2" charset="0"/>
              </a:rPr>
              <a:t>Youth Leadership</a:t>
            </a:r>
            <a:endParaRPr lang="en-US" b="1" dirty="0">
              <a:latin typeface="Avenir Heavy" panose="02000503020000020003" pitchFamily="2" charset="0"/>
            </a:endParaRPr>
          </a:p>
          <a:p>
            <a:pPr marL="0" indent="0">
              <a:lnSpc>
                <a:spcPct val="120000"/>
              </a:lnSpc>
              <a:buNone/>
            </a:pPr>
            <a:endParaRPr lang="en-US" sz="1800" dirty="0">
              <a:solidFill>
                <a:srgbClr val="1E1515"/>
              </a:solidFill>
              <a:effectLst/>
              <a:latin typeface="Avenir Book"/>
              <a:ea typeface="Noto Sans"/>
              <a:cs typeface="Noto Sans"/>
            </a:endParaRPr>
          </a:p>
          <a:p>
            <a:pPr marL="0" indent="0">
              <a:lnSpc>
                <a:spcPct val="120000"/>
              </a:lnSpc>
              <a:buNone/>
            </a:pPr>
            <a:r>
              <a:rPr lang="en-US" sz="1800" dirty="0">
                <a:solidFill>
                  <a:srgbClr val="1E1515"/>
                </a:solidFill>
                <a:effectLst/>
                <a:latin typeface="Avenir Book"/>
                <a:ea typeface="Noto Sans"/>
                <a:cs typeface="Noto Sans"/>
              </a:rPr>
              <a:t>The</a:t>
            </a:r>
            <a:r>
              <a:rPr lang="en-US" sz="1800" dirty="0">
                <a:solidFill>
                  <a:srgbClr val="24383D"/>
                </a:solidFill>
                <a:latin typeface="Avenir Book"/>
                <a:ea typeface="Noto Sans"/>
                <a:cs typeface="Noto Sans"/>
              </a:rPr>
              <a:t> </a:t>
            </a:r>
            <a:r>
              <a:rPr lang="en-US" sz="1800" b="1" dirty="0">
                <a:solidFill>
                  <a:srgbClr val="038084"/>
                </a:solidFill>
                <a:effectLst/>
                <a:latin typeface="Avenir Book"/>
                <a:ea typeface="Noto Sans"/>
                <a:cs typeface="Noto Sans"/>
              </a:rPr>
              <a:t>Bezos Scholars Program</a:t>
            </a:r>
            <a:r>
              <a:rPr lang="en-US" sz="1800" b="1" dirty="0">
                <a:solidFill>
                  <a:srgbClr val="038084"/>
                </a:solidFill>
                <a:latin typeface="Avenir Book"/>
                <a:ea typeface="Noto Sans"/>
                <a:cs typeface="Noto Sans"/>
              </a:rPr>
              <a:t> </a:t>
            </a:r>
            <a:r>
              <a:rPr lang="en-US" sz="1800" dirty="0">
                <a:solidFill>
                  <a:srgbClr val="1E1515"/>
                </a:solidFill>
                <a:latin typeface="Avenir Book"/>
                <a:ea typeface="Noto Sans"/>
                <a:cs typeface="Noto Sans"/>
              </a:rPr>
              <a:t>is</a:t>
            </a:r>
            <a:r>
              <a:rPr lang="en-US" sz="1800" b="1" dirty="0">
                <a:solidFill>
                  <a:srgbClr val="1E1515"/>
                </a:solidFill>
                <a:latin typeface="Avenir Book"/>
                <a:ea typeface="Noto Sans"/>
                <a:cs typeface="Noto Sans"/>
              </a:rPr>
              <a:t> </a:t>
            </a:r>
            <a:r>
              <a:rPr lang="en-US" sz="1800" dirty="0">
                <a:solidFill>
                  <a:srgbClr val="1E1515"/>
                </a:solidFill>
                <a:effectLst/>
                <a:latin typeface="Avenir Book"/>
                <a:ea typeface="Noto Sans"/>
                <a:cs typeface="Noto Sans"/>
              </a:rPr>
              <a:t>a transformative, year-long, no-cost leadership development program.</a:t>
            </a:r>
            <a:endParaRPr lang="en-US" sz="1800" dirty="0">
              <a:latin typeface="Avenir Book"/>
              <a:ea typeface="Noto Sans"/>
              <a:cs typeface="Noto Sans"/>
            </a:endParaRPr>
          </a:p>
          <a:p>
            <a:pPr marL="0" indent="0">
              <a:lnSpc>
                <a:spcPct val="120000"/>
              </a:lnSpc>
              <a:buNone/>
            </a:pPr>
            <a:r>
              <a:rPr lang="en-US" sz="1800" dirty="0">
                <a:solidFill>
                  <a:srgbClr val="1E1515"/>
                </a:solidFill>
                <a:latin typeface="Avenir Book"/>
                <a:ea typeface="Noto Sans"/>
                <a:cs typeface="Noto Sans"/>
              </a:rPr>
              <a:t>Student Scholars engage in </a:t>
            </a:r>
            <a:r>
              <a:rPr lang="en-US" sz="1800" b="1" dirty="0">
                <a:solidFill>
                  <a:srgbClr val="038084"/>
                </a:solidFill>
                <a:latin typeface="Avenir Book"/>
                <a:ea typeface="Noto Sans"/>
                <a:cs typeface="Noto Sans"/>
              </a:rPr>
              <a:t>leadership development</a:t>
            </a:r>
            <a:r>
              <a:rPr lang="en-US" sz="1800" dirty="0">
                <a:solidFill>
                  <a:srgbClr val="1E1515"/>
                </a:solidFill>
                <a:latin typeface="Avenir Book"/>
                <a:ea typeface="Noto Sans"/>
                <a:cs typeface="Noto Sans"/>
              </a:rPr>
              <a:t> skill-building through project-based learning and receive </a:t>
            </a:r>
            <a:r>
              <a:rPr lang="en-US" sz="1800" b="1" dirty="0">
                <a:solidFill>
                  <a:srgbClr val="038084"/>
                </a:solidFill>
                <a:latin typeface="Avenir Book"/>
                <a:ea typeface="Noto Sans"/>
                <a:cs typeface="Noto Sans"/>
              </a:rPr>
              <a:t>free college advising</a:t>
            </a:r>
            <a:r>
              <a:rPr lang="en-US" sz="1800" dirty="0">
                <a:solidFill>
                  <a:srgbClr val="1E1515"/>
                </a:solidFill>
                <a:latin typeface="Avenir Book"/>
                <a:ea typeface="Noto Sans"/>
                <a:cs typeface="Noto Sans"/>
              </a:rPr>
              <a:t>. </a:t>
            </a:r>
          </a:p>
          <a:p>
            <a:pPr marL="0" indent="0">
              <a:lnSpc>
                <a:spcPct val="120000"/>
              </a:lnSpc>
              <a:buNone/>
            </a:pPr>
            <a:r>
              <a:rPr lang="en-US" sz="1800" dirty="0">
                <a:solidFill>
                  <a:srgbClr val="1E1515"/>
                </a:solidFill>
                <a:latin typeface="Avenir Book"/>
                <a:ea typeface="Noto Sans"/>
                <a:cs typeface="Noto Sans"/>
              </a:rPr>
              <a:t>At the center of the program are </a:t>
            </a:r>
            <a:r>
              <a:rPr lang="en-US" sz="1800" b="1" dirty="0">
                <a:solidFill>
                  <a:srgbClr val="038084"/>
                </a:solidFill>
                <a:latin typeface="Avenir Book"/>
                <a:ea typeface="Noto Sans"/>
                <a:cs typeface="Noto Sans"/>
              </a:rPr>
              <a:t>Community Change Projects</a:t>
            </a:r>
            <a:r>
              <a:rPr lang="en-US" sz="1800" dirty="0">
                <a:solidFill>
                  <a:srgbClr val="1E1515"/>
                </a:solidFill>
                <a:latin typeface="Avenir Book"/>
                <a:ea typeface="Noto Sans"/>
                <a:cs typeface="Noto Sans"/>
              </a:rPr>
              <a:t>—fresh and sustainable approaches to meeting community needs.</a:t>
            </a:r>
            <a:endParaRPr lang="en-US" sz="1800" dirty="0">
              <a:latin typeface="Avenir Book"/>
            </a:endParaRPr>
          </a:p>
          <a:p>
            <a:pPr marL="0" indent="0">
              <a:lnSpc>
                <a:spcPct val="120000"/>
              </a:lnSpc>
              <a:buNone/>
            </a:pPr>
            <a:r>
              <a:rPr lang="en-US" sz="1800" dirty="0">
                <a:solidFill>
                  <a:srgbClr val="221E1F"/>
                </a:solidFill>
                <a:latin typeface="Avenir Book"/>
                <a:ea typeface="Noto Sans"/>
                <a:cs typeface="Noto Sans"/>
              </a:rPr>
              <a:t>12 Scholars are chosen from </a:t>
            </a:r>
            <a:r>
              <a:rPr lang="en-US" sz="1800" b="1" dirty="0">
                <a:solidFill>
                  <a:srgbClr val="038084"/>
                </a:solidFill>
                <a:latin typeface="Avenir Book"/>
                <a:ea typeface="Noto Sans"/>
                <a:cs typeface="Noto Sans"/>
              </a:rPr>
              <a:t>public schools across the U.S.</a:t>
            </a:r>
            <a:r>
              <a:rPr lang="en-US" sz="1800" dirty="0">
                <a:solidFill>
                  <a:srgbClr val="038084"/>
                </a:solidFill>
                <a:latin typeface="Avenir Book"/>
                <a:ea typeface="Noto Sans"/>
                <a:cs typeface="Noto Sans"/>
              </a:rPr>
              <a:t> </a:t>
            </a:r>
            <a:r>
              <a:rPr lang="en-US" sz="1800" dirty="0">
                <a:solidFill>
                  <a:srgbClr val="221E1F"/>
                </a:solidFill>
                <a:latin typeface="Avenir Book"/>
                <a:ea typeface="Noto Sans"/>
                <a:cs typeface="Noto Sans"/>
              </a:rPr>
              <a:t>and 5 from the African Leadership Academy in South Africa, along with an educator from each school.</a:t>
            </a:r>
            <a:endParaRPr lang="en-US" sz="1900" dirty="0">
              <a:solidFill>
                <a:srgbClr val="221E1F"/>
              </a:solidFill>
              <a:latin typeface="Avenir Book"/>
              <a:ea typeface="Noto Sans"/>
              <a:cs typeface="Noto Sans"/>
            </a:endParaRPr>
          </a:p>
        </p:txBody>
      </p:sp>
      <p:sp>
        <p:nvSpPr>
          <p:cNvPr id="6" name="Rectangle 6">
            <a:extLst>
              <a:ext uri="{FF2B5EF4-FFF2-40B4-BE49-F238E27FC236}">
                <a16:creationId xmlns:a16="http://schemas.microsoft.com/office/drawing/2014/main" id="{A38E6857-13EA-3475-EABD-8453436BB8EE}"/>
              </a:ext>
            </a:extLst>
          </p:cNvPr>
          <p:cNvSpPr/>
          <p:nvPr/>
        </p:nvSpPr>
        <p:spPr>
          <a:xfrm>
            <a:off x="0" y="4549876"/>
            <a:ext cx="6021053" cy="2308124"/>
          </a:xfrm>
          <a:custGeom>
            <a:avLst/>
            <a:gdLst>
              <a:gd name="connsiteX0" fmla="*/ 0 w 7312542"/>
              <a:gd name="connsiteY0" fmla="*/ 0 h 2897372"/>
              <a:gd name="connsiteX1" fmla="*/ 7312542 w 7312542"/>
              <a:gd name="connsiteY1" fmla="*/ 0 h 2897372"/>
              <a:gd name="connsiteX2" fmla="*/ 7312542 w 7312542"/>
              <a:gd name="connsiteY2" fmla="*/ 2897372 h 2897372"/>
              <a:gd name="connsiteX3" fmla="*/ 0 w 7312542"/>
              <a:gd name="connsiteY3" fmla="*/ 2897372 h 2897372"/>
              <a:gd name="connsiteX4" fmla="*/ 0 w 7312542"/>
              <a:gd name="connsiteY4" fmla="*/ 0 h 2897372"/>
              <a:gd name="connsiteX0" fmla="*/ 0 w 7323175"/>
              <a:gd name="connsiteY0" fmla="*/ 0 h 2897372"/>
              <a:gd name="connsiteX1" fmla="*/ 7323175 w 7323175"/>
              <a:gd name="connsiteY1" fmla="*/ 404037 h 2897372"/>
              <a:gd name="connsiteX2" fmla="*/ 7312542 w 7323175"/>
              <a:gd name="connsiteY2" fmla="*/ 2897372 h 2897372"/>
              <a:gd name="connsiteX3" fmla="*/ 0 w 7323175"/>
              <a:gd name="connsiteY3" fmla="*/ 2897372 h 2897372"/>
              <a:gd name="connsiteX4" fmla="*/ 0 w 7323175"/>
              <a:gd name="connsiteY4" fmla="*/ 0 h 28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175" h="2897372">
                <a:moveTo>
                  <a:pt x="0" y="0"/>
                </a:moveTo>
                <a:lnTo>
                  <a:pt x="7323175" y="404037"/>
                </a:lnTo>
                <a:cubicBezTo>
                  <a:pt x="7319631" y="1235149"/>
                  <a:pt x="7316086" y="2066260"/>
                  <a:pt x="7312542" y="2897372"/>
                </a:cubicBezTo>
                <a:lnTo>
                  <a:pt x="0" y="2897372"/>
                </a:lnTo>
                <a:lnTo>
                  <a:pt x="0" y="0"/>
                </a:lnTo>
                <a:close/>
              </a:path>
            </a:pathLst>
          </a:custGeom>
          <a:solidFill>
            <a:srgbClr val="FF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panose="02000503020000020003" pitchFamily="2" charset="0"/>
            </a:endParaRPr>
          </a:p>
        </p:txBody>
      </p:sp>
      <p:sp>
        <p:nvSpPr>
          <p:cNvPr id="7" name="TextBox 6">
            <a:extLst>
              <a:ext uri="{FF2B5EF4-FFF2-40B4-BE49-F238E27FC236}">
                <a16:creationId xmlns:a16="http://schemas.microsoft.com/office/drawing/2014/main" id="{475BBB1D-7A6D-9699-5737-1019F4725998}"/>
              </a:ext>
            </a:extLst>
          </p:cNvPr>
          <p:cNvSpPr txBox="1"/>
          <p:nvPr/>
        </p:nvSpPr>
        <p:spPr>
          <a:xfrm>
            <a:off x="273784" y="5156517"/>
            <a:ext cx="4897984" cy="1323439"/>
          </a:xfrm>
          <a:prstGeom prst="rect">
            <a:avLst/>
          </a:prstGeom>
          <a:noFill/>
        </p:spPr>
        <p:txBody>
          <a:bodyPr wrap="square" rtlCol="0">
            <a:spAutoFit/>
          </a:bodyPr>
          <a:lstStyle/>
          <a:p>
            <a:r>
              <a:rPr lang="en-US" sz="4000" b="1" dirty="0">
                <a:solidFill>
                  <a:schemeClr val="bg1"/>
                </a:solidFill>
                <a:latin typeface="Avenir Heavy" panose="02000503020000020003" pitchFamily="2" charset="0"/>
              </a:rPr>
              <a:t>Are </a:t>
            </a:r>
            <a:r>
              <a:rPr lang="en-US" sz="4000" b="1" dirty="0">
                <a:solidFill>
                  <a:srgbClr val="038084"/>
                </a:solidFill>
                <a:latin typeface="Avenir Heavy" panose="02000503020000020003" pitchFamily="2" charset="0"/>
              </a:rPr>
              <a:t>You a Leader </a:t>
            </a:r>
            <a:r>
              <a:rPr lang="en-US" sz="4000" b="1" dirty="0">
                <a:solidFill>
                  <a:schemeClr val="bg1"/>
                </a:solidFill>
                <a:latin typeface="Avenir Heavy" panose="02000503020000020003" pitchFamily="2" charset="0"/>
              </a:rPr>
              <a:t>in Your </a:t>
            </a:r>
            <a:r>
              <a:rPr lang="en-US" sz="4000" b="1" dirty="0">
                <a:solidFill>
                  <a:srgbClr val="038084"/>
                </a:solidFill>
                <a:latin typeface="Avenir Heavy" panose="02000503020000020003" pitchFamily="2" charset="0"/>
              </a:rPr>
              <a:t>Community</a:t>
            </a:r>
            <a:r>
              <a:rPr lang="en-US" sz="4000" b="1" dirty="0">
                <a:solidFill>
                  <a:schemeClr val="bg1"/>
                </a:solidFill>
                <a:latin typeface="Avenir Heavy" panose="02000503020000020003" pitchFamily="2" charset="0"/>
              </a:rPr>
              <a:t>?</a:t>
            </a:r>
          </a:p>
        </p:txBody>
      </p:sp>
    </p:spTree>
    <p:extLst>
      <p:ext uri="{BB962C8B-B14F-4D97-AF65-F5344CB8AC3E}">
        <p14:creationId xmlns:p14="http://schemas.microsoft.com/office/powerpoint/2010/main" val="2233768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A18AAF80-C58D-93B9-CF24-A57ED060C9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6425"/>
            <a:ext cx="7312542" cy="4875028"/>
          </a:xfrm>
          <a:prstGeom prst="rect">
            <a:avLst/>
          </a:prstGeom>
        </p:spPr>
      </p:pic>
      <p:sp>
        <p:nvSpPr>
          <p:cNvPr id="11" name="Text Placeholder 10">
            <a:extLst>
              <a:ext uri="{FF2B5EF4-FFF2-40B4-BE49-F238E27FC236}">
                <a16:creationId xmlns:a16="http://schemas.microsoft.com/office/drawing/2014/main" id="{05FAC1C3-912B-4C66-8F30-02014063BE85}"/>
              </a:ext>
              <a:ext uri="{C183D7F6-B498-43B3-948B-1728B52AA6E4}">
                <adec:decorative xmlns:adec="http://schemas.microsoft.com/office/drawing/2017/decorative" val="0"/>
              </a:ext>
            </a:extLst>
          </p:cNvPr>
          <p:cNvSpPr>
            <a:spLocks noGrp="1"/>
          </p:cNvSpPr>
          <p:nvPr>
            <p:ph type="body" sz="half" idx="2"/>
          </p:nvPr>
        </p:nvSpPr>
        <p:spPr>
          <a:xfrm>
            <a:off x="7395556" y="0"/>
            <a:ext cx="4743894" cy="6858000"/>
          </a:xfrm>
        </p:spPr>
        <p:txBody>
          <a:bodyPr vert="horz" lIns="91440" tIns="45720" rIns="91440" bIns="45720" rtlCol="0" anchor="ctr">
            <a:normAutofit/>
          </a:bodyPr>
          <a:lstStyle/>
          <a:p>
            <a:pPr>
              <a:lnSpc>
                <a:spcPct val="110000"/>
              </a:lnSpc>
            </a:pPr>
            <a:r>
              <a:rPr lang="en-US" sz="2400" b="1" dirty="0">
                <a:solidFill>
                  <a:srgbClr val="F15930"/>
                </a:solidFill>
                <a:latin typeface="Avenir Book"/>
              </a:rPr>
              <a:t>Why Apply?</a:t>
            </a:r>
            <a:endParaRPr lang="en-US" sz="2400" dirty="0">
              <a:solidFill>
                <a:srgbClr val="F15930"/>
              </a:solidFill>
              <a:latin typeface="Avenir Book"/>
              <a:ea typeface="Noto Sans"/>
              <a:cs typeface="Noto Sans"/>
            </a:endParaRPr>
          </a:p>
          <a:p>
            <a:pPr marL="342900" indent="-342900">
              <a:lnSpc>
                <a:spcPct val="110000"/>
              </a:lnSpc>
              <a:buFont typeface="Arial" panose="020B0604020202020204" pitchFamily="34" charset="0"/>
              <a:buChar char="•"/>
            </a:pPr>
            <a:r>
              <a:rPr lang="en-US" sz="2400" dirty="0">
                <a:latin typeface="Avenir Book"/>
              </a:rPr>
              <a:t>Form lasting </a:t>
            </a:r>
            <a:r>
              <a:rPr lang="en-US" sz="2400" b="1" dirty="0">
                <a:solidFill>
                  <a:srgbClr val="F15930"/>
                </a:solidFill>
                <a:latin typeface="Avenir Book"/>
              </a:rPr>
              <a:t>friendships</a:t>
            </a:r>
            <a:r>
              <a:rPr lang="en-US" sz="2400" dirty="0">
                <a:solidFill>
                  <a:srgbClr val="F15930"/>
                </a:solidFill>
                <a:latin typeface="Avenir Book"/>
              </a:rPr>
              <a:t> </a:t>
            </a:r>
            <a:r>
              <a:rPr lang="en-US" sz="2400" dirty="0">
                <a:latin typeface="Avenir Book"/>
              </a:rPr>
              <a:t>across the U.S. and Africa. </a:t>
            </a:r>
            <a:endParaRPr lang="en-US" sz="2400" dirty="0">
              <a:solidFill>
                <a:srgbClr val="000000"/>
              </a:solidFill>
              <a:latin typeface="Avenir Book"/>
              <a:ea typeface="Noto Sans" panose="020B0502040504020204" pitchFamily="34" charset="0"/>
              <a:cs typeface="Noto Sans" panose="020B0502040504020204" pitchFamily="34" charset="0"/>
            </a:endParaRPr>
          </a:p>
          <a:p>
            <a:pPr marL="342900" indent="-342900">
              <a:lnSpc>
                <a:spcPct val="110000"/>
              </a:lnSpc>
              <a:buFont typeface="Arial" panose="020B0604020202020204" pitchFamily="34" charset="0"/>
              <a:buChar char="•"/>
            </a:pPr>
            <a:r>
              <a:rPr lang="en-US" sz="2400" dirty="0">
                <a:solidFill>
                  <a:srgbClr val="1E1515"/>
                </a:solidFill>
                <a:latin typeface="Avenir Book"/>
                <a:ea typeface="Noto Sans"/>
                <a:cs typeface="Noto Sans"/>
              </a:rPr>
              <a:t>Experience an </a:t>
            </a:r>
            <a:r>
              <a:rPr lang="en-US" sz="2400" b="1" dirty="0">
                <a:solidFill>
                  <a:srgbClr val="F15930"/>
                </a:solidFill>
                <a:latin typeface="Avenir Book"/>
                <a:ea typeface="Noto Sans"/>
                <a:cs typeface="Noto Sans"/>
              </a:rPr>
              <a:t>all-expenses-paid trip</a:t>
            </a:r>
            <a:r>
              <a:rPr lang="en-US" sz="2400" dirty="0">
                <a:solidFill>
                  <a:srgbClr val="1E1515"/>
                </a:solidFill>
                <a:latin typeface="Avenir Book"/>
                <a:ea typeface="Noto Sans"/>
                <a:cs typeface="Noto Sans"/>
              </a:rPr>
              <a:t> to Aspen, Colorado. </a:t>
            </a:r>
            <a:r>
              <a:rPr lang="en-US" sz="2400" dirty="0">
                <a:latin typeface="Avenir Book"/>
                <a:ea typeface="Noto Sans"/>
                <a:cs typeface="Noto Sans"/>
              </a:rPr>
              <a:t> </a:t>
            </a:r>
            <a:endParaRPr lang="en-US" sz="2400" dirty="0">
              <a:latin typeface="Avenir Book"/>
              <a:ea typeface="Noto Sans" panose="020B0502040504020204" pitchFamily="34" charset="0"/>
              <a:cs typeface="Noto Sans" panose="020B0502040504020204" pitchFamily="34" charset="0"/>
            </a:endParaRPr>
          </a:p>
          <a:p>
            <a:pPr marL="342900" indent="-342900">
              <a:lnSpc>
                <a:spcPct val="110000"/>
              </a:lnSpc>
              <a:buFont typeface="Arial" panose="020B0604020202020204" pitchFamily="34" charset="0"/>
              <a:buChar char="•"/>
            </a:pPr>
            <a:r>
              <a:rPr lang="en-US" sz="2400" dirty="0">
                <a:solidFill>
                  <a:srgbClr val="1E1515"/>
                </a:solidFill>
                <a:latin typeface="Avenir Book"/>
                <a:ea typeface="Noto Sans"/>
                <a:cs typeface="Noto Sans"/>
              </a:rPr>
              <a:t>Engage in virtual </a:t>
            </a:r>
            <a:r>
              <a:rPr lang="en-US" sz="2400" b="1" dirty="0">
                <a:solidFill>
                  <a:srgbClr val="F15930"/>
                </a:solidFill>
                <a:latin typeface="Avenir Book"/>
                <a:ea typeface="Noto Sans"/>
                <a:cs typeface="Noto Sans"/>
              </a:rPr>
              <a:t>leadership skill-building</a:t>
            </a:r>
            <a:r>
              <a:rPr lang="en-US" sz="2400" b="1" dirty="0">
                <a:solidFill>
                  <a:schemeClr val="accent2"/>
                </a:solidFill>
                <a:latin typeface="Avenir Book"/>
                <a:ea typeface="Noto Sans"/>
                <a:cs typeface="Noto Sans"/>
              </a:rPr>
              <a:t> </a:t>
            </a:r>
            <a:r>
              <a:rPr lang="en-US" sz="2400" dirty="0">
                <a:latin typeface="Avenir Book"/>
                <a:ea typeface="Noto Sans"/>
                <a:cs typeface="Noto Sans"/>
              </a:rPr>
              <a:t>sessions</a:t>
            </a:r>
            <a:r>
              <a:rPr lang="en-US" sz="2400" dirty="0">
                <a:solidFill>
                  <a:srgbClr val="1E1515"/>
                </a:solidFill>
                <a:latin typeface="Avenir Book"/>
                <a:ea typeface="Noto Sans"/>
                <a:cs typeface="Noto Sans"/>
              </a:rPr>
              <a:t>. </a:t>
            </a:r>
            <a:endParaRPr lang="en-US" sz="2400" b="1" dirty="0">
              <a:latin typeface="Avenir Book"/>
              <a:ea typeface="Noto Sans" panose="020B0502040504020204" pitchFamily="34" charset="0"/>
              <a:cs typeface="Noto Sans" panose="020B0502040504020204" pitchFamily="34" charset="0"/>
            </a:endParaRPr>
          </a:p>
          <a:p>
            <a:pPr marL="342900" indent="-342900">
              <a:buFont typeface="Arial" panose="020B0604020202020204" pitchFamily="34" charset="0"/>
              <a:buChar char="•"/>
            </a:pPr>
            <a:r>
              <a:rPr lang="en-US" sz="2400" dirty="0">
                <a:solidFill>
                  <a:srgbClr val="1E1515"/>
                </a:solidFill>
                <a:latin typeface="Avenir Book"/>
              </a:rPr>
              <a:t>Access </a:t>
            </a:r>
            <a:r>
              <a:rPr lang="en-US" sz="2400" b="1" dirty="0">
                <a:solidFill>
                  <a:srgbClr val="F15930"/>
                </a:solidFill>
                <a:latin typeface="Avenir Book"/>
              </a:rPr>
              <a:t>supportive coaching</a:t>
            </a:r>
            <a:r>
              <a:rPr lang="en-US" sz="2400" dirty="0">
                <a:solidFill>
                  <a:srgbClr val="1E1515"/>
                </a:solidFill>
                <a:latin typeface="Avenir Book"/>
              </a:rPr>
              <a:t> from peers and staff.</a:t>
            </a:r>
            <a:endParaRPr lang="en-US" sz="2400" dirty="0">
              <a:latin typeface="Avenir Book"/>
            </a:endParaRPr>
          </a:p>
          <a:p>
            <a:pPr marL="342900" indent="-342900">
              <a:buFont typeface="Arial" panose="020B0604020202020204" pitchFamily="34" charset="0"/>
              <a:buChar char="•"/>
            </a:pPr>
            <a:r>
              <a:rPr lang="en-US" sz="2400" dirty="0">
                <a:solidFill>
                  <a:srgbClr val="1E1515"/>
                </a:solidFill>
                <a:latin typeface="Avenir Book"/>
                <a:ea typeface="Noto Sans"/>
                <a:cs typeface="Noto Sans"/>
              </a:rPr>
              <a:t>Receive FREE personalized </a:t>
            </a:r>
            <a:r>
              <a:rPr lang="en-US" sz="2400" b="1" dirty="0">
                <a:solidFill>
                  <a:srgbClr val="F15930"/>
                </a:solidFill>
                <a:latin typeface="Avenir Book"/>
                <a:ea typeface="Noto Sans"/>
                <a:cs typeface="Noto Sans"/>
              </a:rPr>
              <a:t>college advising</a:t>
            </a:r>
            <a:r>
              <a:rPr lang="en-US" sz="2400" dirty="0">
                <a:solidFill>
                  <a:srgbClr val="1E1515"/>
                </a:solidFill>
                <a:latin typeface="Avenir Book"/>
                <a:ea typeface="Noto Sans"/>
                <a:cs typeface="Noto Sans"/>
              </a:rPr>
              <a:t> for an entire year.</a:t>
            </a:r>
          </a:p>
          <a:p>
            <a:pPr marL="342900" indent="-342900">
              <a:buFont typeface="Arial" panose="020B0604020202020204" pitchFamily="34" charset="0"/>
              <a:buChar char="•"/>
            </a:pPr>
            <a:r>
              <a:rPr lang="en-US" sz="2400" b="1" dirty="0">
                <a:solidFill>
                  <a:srgbClr val="F15930"/>
                </a:solidFill>
                <a:latin typeface="Avenir Book"/>
                <a:ea typeface="Noto Sans"/>
                <a:cs typeface="Noto Sans"/>
              </a:rPr>
              <a:t>Earn $1,000</a:t>
            </a:r>
            <a:r>
              <a:rPr lang="en-US" sz="2400" dirty="0">
                <a:solidFill>
                  <a:schemeClr val="accent2"/>
                </a:solidFill>
                <a:latin typeface="Avenir Book"/>
                <a:ea typeface="Noto Sans"/>
                <a:cs typeface="Noto Sans"/>
              </a:rPr>
              <a:t> </a:t>
            </a:r>
            <a:r>
              <a:rPr lang="en-US" sz="2400" dirty="0">
                <a:latin typeface="Avenir Book"/>
                <a:ea typeface="Noto Sans"/>
                <a:cs typeface="Noto Sans"/>
              </a:rPr>
              <a:t>to launch a Community Change Project.</a:t>
            </a:r>
          </a:p>
        </p:txBody>
      </p:sp>
      <p:sp>
        <p:nvSpPr>
          <p:cNvPr id="7" name="Rectangle 6">
            <a:extLst>
              <a:ext uri="{FF2B5EF4-FFF2-40B4-BE49-F238E27FC236}">
                <a16:creationId xmlns:a16="http://schemas.microsoft.com/office/drawing/2014/main" id="{0E291BAB-8D52-4507-7C8A-0C686AF0F272}"/>
              </a:ext>
            </a:extLst>
          </p:cNvPr>
          <p:cNvSpPr/>
          <p:nvPr/>
        </p:nvSpPr>
        <p:spPr>
          <a:xfrm>
            <a:off x="0" y="3960628"/>
            <a:ext cx="7312542" cy="2897372"/>
          </a:xfrm>
          <a:custGeom>
            <a:avLst/>
            <a:gdLst>
              <a:gd name="connsiteX0" fmla="*/ 0 w 7312542"/>
              <a:gd name="connsiteY0" fmla="*/ 0 h 2897372"/>
              <a:gd name="connsiteX1" fmla="*/ 7312542 w 7312542"/>
              <a:gd name="connsiteY1" fmla="*/ 0 h 2897372"/>
              <a:gd name="connsiteX2" fmla="*/ 7312542 w 7312542"/>
              <a:gd name="connsiteY2" fmla="*/ 2897372 h 2897372"/>
              <a:gd name="connsiteX3" fmla="*/ 0 w 7312542"/>
              <a:gd name="connsiteY3" fmla="*/ 2897372 h 2897372"/>
              <a:gd name="connsiteX4" fmla="*/ 0 w 7312542"/>
              <a:gd name="connsiteY4" fmla="*/ 0 h 2897372"/>
              <a:gd name="connsiteX0" fmla="*/ 0 w 7323175"/>
              <a:gd name="connsiteY0" fmla="*/ 0 h 2897372"/>
              <a:gd name="connsiteX1" fmla="*/ 7323175 w 7323175"/>
              <a:gd name="connsiteY1" fmla="*/ 404037 h 2897372"/>
              <a:gd name="connsiteX2" fmla="*/ 7312542 w 7323175"/>
              <a:gd name="connsiteY2" fmla="*/ 2897372 h 2897372"/>
              <a:gd name="connsiteX3" fmla="*/ 0 w 7323175"/>
              <a:gd name="connsiteY3" fmla="*/ 2897372 h 2897372"/>
              <a:gd name="connsiteX4" fmla="*/ 0 w 7323175"/>
              <a:gd name="connsiteY4" fmla="*/ 0 h 28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175" h="2897372">
                <a:moveTo>
                  <a:pt x="0" y="0"/>
                </a:moveTo>
                <a:lnTo>
                  <a:pt x="7323175" y="404037"/>
                </a:lnTo>
                <a:cubicBezTo>
                  <a:pt x="7319631" y="1235149"/>
                  <a:pt x="7316086" y="2066260"/>
                  <a:pt x="7312542" y="2897372"/>
                </a:cubicBezTo>
                <a:lnTo>
                  <a:pt x="0" y="2897372"/>
                </a:lnTo>
                <a:lnTo>
                  <a:pt x="0" y="0"/>
                </a:lnTo>
                <a:close/>
              </a:path>
            </a:pathLst>
          </a:custGeom>
          <a:solidFill>
            <a:srgbClr val="F15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panose="02000503020000020003" pitchFamily="2" charset="0"/>
            </a:endParaRPr>
          </a:p>
        </p:txBody>
      </p:sp>
      <p:sp>
        <p:nvSpPr>
          <p:cNvPr id="8" name="TextBox 7">
            <a:extLst>
              <a:ext uri="{FF2B5EF4-FFF2-40B4-BE49-F238E27FC236}">
                <a16:creationId xmlns:a16="http://schemas.microsoft.com/office/drawing/2014/main" id="{F36A7ADE-3502-D89D-5A69-98D07507CBB2}"/>
              </a:ext>
            </a:extLst>
          </p:cNvPr>
          <p:cNvSpPr txBox="1"/>
          <p:nvPr/>
        </p:nvSpPr>
        <p:spPr>
          <a:xfrm>
            <a:off x="133448" y="4521034"/>
            <a:ext cx="6834911" cy="2215991"/>
          </a:xfrm>
          <a:prstGeom prst="rect">
            <a:avLst/>
          </a:prstGeom>
          <a:noFill/>
        </p:spPr>
        <p:txBody>
          <a:bodyPr wrap="square" lIns="91440" tIns="45720" rIns="91440" bIns="45720" rtlCol="0" anchor="t">
            <a:spAutoFit/>
          </a:bodyPr>
          <a:lstStyle/>
          <a:p>
            <a:r>
              <a:rPr lang="en-US" sz="2400" b="1" dirty="0">
                <a:solidFill>
                  <a:schemeClr val="bg1"/>
                </a:solidFill>
                <a:latin typeface="Avenir Black" panose="02000503020000020003" pitchFamily="2" charset="0"/>
              </a:rPr>
              <a:t>“</a:t>
            </a:r>
            <a:r>
              <a:rPr lang="en-US" sz="2400" b="1" dirty="0">
                <a:solidFill>
                  <a:schemeClr val="bg1"/>
                </a:solidFill>
                <a:effectLst/>
                <a:latin typeface="Avenir Black" panose="02000503020000020003" pitchFamily="2" charset="0"/>
              </a:rPr>
              <a:t>BSP </a:t>
            </a:r>
            <a:r>
              <a:rPr lang="en-US" sz="2400" b="1" dirty="0">
                <a:solidFill>
                  <a:schemeClr val="bg1"/>
                </a:solidFill>
                <a:latin typeface="Avenir Black" panose="02000503020000020003" pitchFamily="2" charset="0"/>
              </a:rPr>
              <a:t>opened up </a:t>
            </a:r>
            <a:r>
              <a:rPr lang="en-US" sz="2400" b="1" dirty="0">
                <a:solidFill>
                  <a:schemeClr val="bg1"/>
                </a:solidFill>
                <a:effectLst/>
                <a:latin typeface="Avenir Black" panose="02000503020000020003" pitchFamily="2" charset="0"/>
              </a:rPr>
              <a:t>the </a:t>
            </a:r>
            <a:r>
              <a:rPr lang="en-US" sz="2400" b="1" dirty="0">
                <a:solidFill>
                  <a:schemeClr val="bg1"/>
                </a:solidFill>
                <a:latin typeface="Avenir Black" panose="02000503020000020003" pitchFamily="2" charset="0"/>
              </a:rPr>
              <a:t>world for me and gave me </a:t>
            </a:r>
            <a:r>
              <a:rPr lang="en-US" sz="2400" b="1" dirty="0">
                <a:solidFill>
                  <a:schemeClr val="bg1"/>
                </a:solidFill>
                <a:effectLst/>
                <a:latin typeface="Avenir Black" panose="02000503020000020003" pitchFamily="2" charset="0"/>
              </a:rPr>
              <a:t>a </a:t>
            </a:r>
            <a:r>
              <a:rPr lang="en-US" sz="2400" b="1" dirty="0">
                <a:solidFill>
                  <a:schemeClr val="bg1"/>
                </a:solidFill>
                <a:latin typeface="Avenir Black" panose="02000503020000020003" pitchFamily="2" charset="0"/>
              </a:rPr>
              <a:t>sense </a:t>
            </a:r>
            <a:r>
              <a:rPr lang="en-US" sz="2400" b="1" dirty="0">
                <a:solidFill>
                  <a:schemeClr val="bg1"/>
                </a:solidFill>
                <a:effectLst/>
                <a:latin typeface="Avenir Black" panose="02000503020000020003" pitchFamily="2" charset="0"/>
              </a:rPr>
              <a:t>of</a:t>
            </a:r>
            <a:r>
              <a:rPr lang="en-US" sz="2400" b="1" dirty="0">
                <a:solidFill>
                  <a:schemeClr val="bg1"/>
                </a:solidFill>
                <a:latin typeface="Avenir Black" panose="02000503020000020003" pitchFamily="2" charset="0"/>
              </a:rPr>
              <a:t> perspective</a:t>
            </a:r>
            <a:r>
              <a:rPr lang="en-US" sz="2400" b="1" dirty="0">
                <a:solidFill>
                  <a:schemeClr val="bg1"/>
                </a:solidFill>
                <a:effectLst/>
                <a:latin typeface="Avenir Black" panose="02000503020000020003" pitchFamily="2" charset="0"/>
              </a:rPr>
              <a:t>. </a:t>
            </a:r>
            <a:r>
              <a:rPr lang="en-US" sz="2400" b="1" dirty="0">
                <a:solidFill>
                  <a:schemeClr val="bg1"/>
                </a:solidFill>
                <a:latin typeface="Avenir Black" panose="02000503020000020003" pitchFamily="2" charset="0"/>
              </a:rPr>
              <a:t>The broader awareness and long-term vision I formed is </a:t>
            </a:r>
            <a:r>
              <a:rPr lang="en-US" sz="2400" b="1" dirty="0">
                <a:solidFill>
                  <a:schemeClr val="bg1"/>
                </a:solidFill>
                <a:effectLst/>
                <a:latin typeface="Avenir Black" panose="02000503020000020003" pitchFamily="2" charset="0"/>
              </a:rPr>
              <a:t>a </a:t>
            </a:r>
            <a:r>
              <a:rPr lang="en-US" sz="2400" b="1" dirty="0">
                <a:solidFill>
                  <a:schemeClr val="bg1"/>
                </a:solidFill>
                <a:latin typeface="Avenir Black" panose="02000503020000020003" pitchFamily="2" charset="0"/>
              </a:rPr>
              <a:t>foundational part of the personal </a:t>
            </a:r>
            <a:r>
              <a:rPr lang="en-US" sz="2400" b="1" dirty="0">
                <a:solidFill>
                  <a:schemeClr val="bg1"/>
                </a:solidFill>
                <a:effectLst/>
                <a:latin typeface="Avenir Black" panose="02000503020000020003" pitchFamily="2" charset="0"/>
              </a:rPr>
              <a:t>and </a:t>
            </a:r>
            <a:r>
              <a:rPr lang="en-US" sz="2400" b="1" dirty="0">
                <a:solidFill>
                  <a:schemeClr val="bg1"/>
                </a:solidFill>
                <a:latin typeface="Avenir Black" panose="02000503020000020003" pitchFamily="2" charset="0"/>
              </a:rPr>
              <a:t>professional journeys I continue today</a:t>
            </a:r>
            <a:r>
              <a:rPr lang="en-US" sz="2400" b="1" dirty="0">
                <a:solidFill>
                  <a:schemeClr val="bg1"/>
                </a:solidFill>
                <a:effectLst/>
                <a:latin typeface="Avenir Black" panose="02000503020000020003" pitchFamily="2" charset="0"/>
              </a:rPr>
              <a:t>.”</a:t>
            </a:r>
          </a:p>
          <a:p>
            <a:pPr algn="r"/>
            <a:r>
              <a:rPr lang="en-US" dirty="0">
                <a:solidFill>
                  <a:schemeClr val="bg1"/>
                </a:solidFill>
                <a:effectLst/>
                <a:latin typeface="Avenir"/>
              </a:rPr>
              <a:t>—</a:t>
            </a:r>
            <a:r>
              <a:rPr lang="en-US" dirty="0">
                <a:solidFill>
                  <a:schemeClr val="bg1"/>
                </a:solidFill>
                <a:latin typeface="Avenir"/>
              </a:rPr>
              <a:t> </a:t>
            </a:r>
            <a:r>
              <a:rPr lang="en-US" b="1" dirty="0">
                <a:solidFill>
                  <a:schemeClr val="bg1"/>
                </a:solidFill>
                <a:latin typeface="Avenir"/>
              </a:rPr>
              <a:t>Perry Arrasmith, Student Scholar Alum</a:t>
            </a:r>
            <a:endParaRPr lang="en-US" b="1" dirty="0">
              <a:solidFill>
                <a:schemeClr val="bg1"/>
              </a:solidFill>
              <a:effectLst/>
              <a:latin typeface="Avenir"/>
            </a:endParaRPr>
          </a:p>
        </p:txBody>
      </p:sp>
    </p:spTree>
    <p:extLst>
      <p:ext uri="{BB962C8B-B14F-4D97-AF65-F5344CB8AC3E}">
        <p14:creationId xmlns:p14="http://schemas.microsoft.com/office/powerpoint/2010/main" val="1051435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781B9EAA-6D23-B543-6702-085DCAF78382}"/>
              </a:ext>
            </a:extLst>
          </p:cNvPr>
          <p:cNvPicPr>
            <a:picLocks noChangeAspect="1"/>
          </p:cNvPicPr>
          <p:nvPr/>
        </p:nvPicPr>
        <p:blipFill>
          <a:blip r:embed="rId3" cstate="screen">
            <a:extLst>
              <a:ext uri="{28A0092B-C50C-407E-A947-70E740481C1C}">
                <a14:useLocalDpi xmlns:a14="http://schemas.microsoft.com/office/drawing/2010/main"/>
              </a:ext>
            </a:extLst>
          </a:blip>
          <a:srcRect l="17238" b="7368"/>
          <a:stretch/>
        </p:blipFill>
        <p:spPr>
          <a:xfrm>
            <a:off x="-1" y="0"/>
            <a:ext cx="4536676" cy="5093110"/>
          </a:xfrm>
          <a:prstGeom prst="rect">
            <a:avLst/>
          </a:prstGeom>
        </p:spPr>
      </p:pic>
      <p:sp>
        <p:nvSpPr>
          <p:cNvPr id="4" name="Rectangle 6">
            <a:extLst>
              <a:ext uri="{FF2B5EF4-FFF2-40B4-BE49-F238E27FC236}">
                <a16:creationId xmlns:a16="http://schemas.microsoft.com/office/drawing/2014/main" id="{98BA7A63-F987-534B-B815-A38E0CBB2BB6}"/>
              </a:ext>
            </a:extLst>
          </p:cNvPr>
          <p:cNvSpPr/>
          <p:nvPr/>
        </p:nvSpPr>
        <p:spPr>
          <a:xfrm>
            <a:off x="-1" y="4572001"/>
            <a:ext cx="4536675" cy="2286000"/>
          </a:xfrm>
          <a:custGeom>
            <a:avLst/>
            <a:gdLst>
              <a:gd name="connsiteX0" fmla="*/ 0 w 7312542"/>
              <a:gd name="connsiteY0" fmla="*/ 0 h 2897372"/>
              <a:gd name="connsiteX1" fmla="*/ 7312542 w 7312542"/>
              <a:gd name="connsiteY1" fmla="*/ 0 h 2897372"/>
              <a:gd name="connsiteX2" fmla="*/ 7312542 w 7312542"/>
              <a:gd name="connsiteY2" fmla="*/ 2897372 h 2897372"/>
              <a:gd name="connsiteX3" fmla="*/ 0 w 7312542"/>
              <a:gd name="connsiteY3" fmla="*/ 2897372 h 2897372"/>
              <a:gd name="connsiteX4" fmla="*/ 0 w 7312542"/>
              <a:gd name="connsiteY4" fmla="*/ 0 h 2897372"/>
              <a:gd name="connsiteX0" fmla="*/ 0 w 7323175"/>
              <a:gd name="connsiteY0" fmla="*/ 0 h 2897372"/>
              <a:gd name="connsiteX1" fmla="*/ 7323175 w 7323175"/>
              <a:gd name="connsiteY1" fmla="*/ 404037 h 2897372"/>
              <a:gd name="connsiteX2" fmla="*/ 7312542 w 7323175"/>
              <a:gd name="connsiteY2" fmla="*/ 2897372 h 2897372"/>
              <a:gd name="connsiteX3" fmla="*/ 0 w 7323175"/>
              <a:gd name="connsiteY3" fmla="*/ 2897372 h 2897372"/>
              <a:gd name="connsiteX4" fmla="*/ 0 w 7323175"/>
              <a:gd name="connsiteY4" fmla="*/ 0 h 28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175" h="2897372">
                <a:moveTo>
                  <a:pt x="0" y="0"/>
                </a:moveTo>
                <a:lnTo>
                  <a:pt x="7323175" y="404037"/>
                </a:lnTo>
                <a:cubicBezTo>
                  <a:pt x="7319631" y="1235149"/>
                  <a:pt x="7316086" y="2066260"/>
                  <a:pt x="7312542" y="2897372"/>
                </a:cubicBezTo>
                <a:lnTo>
                  <a:pt x="0" y="2897372"/>
                </a:lnTo>
                <a:lnTo>
                  <a:pt x="0" y="0"/>
                </a:lnTo>
                <a:close/>
              </a:path>
            </a:pathLst>
          </a:custGeom>
          <a:solidFill>
            <a:srgbClr val="E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panose="02000503020000020003" pitchFamily="2" charset="0"/>
            </a:endParaRPr>
          </a:p>
        </p:txBody>
      </p:sp>
      <p:sp>
        <p:nvSpPr>
          <p:cNvPr id="5" name="TextBox 4">
            <a:extLst>
              <a:ext uri="{FF2B5EF4-FFF2-40B4-BE49-F238E27FC236}">
                <a16:creationId xmlns:a16="http://schemas.microsoft.com/office/drawing/2014/main" id="{80845DD5-7418-275B-972E-32038AE246B0}"/>
              </a:ext>
            </a:extLst>
          </p:cNvPr>
          <p:cNvSpPr txBox="1"/>
          <p:nvPr/>
        </p:nvSpPr>
        <p:spPr>
          <a:xfrm>
            <a:off x="124967" y="5281909"/>
            <a:ext cx="4281002" cy="1200329"/>
          </a:xfrm>
          <a:prstGeom prst="rect">
            <a:avLst/>
          </a:prstGeom>
          <a:noFill/>
        </p:spPr>
        <p:txBody>
          <a:bodyPr wrap="square" lIns="91440" tIns="45720" rIns="91440" bIns="45720" rtlCol="0" anchor="t">
            <a:spAutoFit/>
          </a:bodyPr>
          <a:lstStyle/>
          <a:p>
            <a:pPr algn="ctr"/>
            <a:r>
              <a:rPr lang="en-US" sz="3600" b="1" dirty="0">
                <a:solidFill>
                  <a:srgbClr val="F15930"/>
                </a:solidFill>
                <a:latin typeface="Avenir Heavy"/>
              </a:rPr>
              <a:t>Leadership</a:t>
            </a:r>
            <a:r>
              <a:rPr lang="en-US" sz="3600" b="1" dirty="0">
                <a:solidFill>
                  <a:schemeClr val="bg1"/>
                </a:solidFill>
                <a:latin typeface="Avenir Heavy"/>
              </a:rPr>
              <a:t> </a:t>
            </a:r>
            <a:r>
              <a:rPr lang="en-US" sz="3600" b="1" dirty="0">
                <a:solidFill>
                  <a:srgbClr val="038084"/>
                </a:solidFill>
                <a:latin typeface="Avenir Heavy"/>
              </a:rPr>
              <a:t>Outcomes</a:t>
            </a:r>
            <a:endParaRPr lang="en-US" dirty="0"/>
          </a:p>
        </p:txBody>
      </p:sp>
      <p:sp>
        <p:nvSpPr>
          <p:cNvPr id="8" name="TextBox 7">
            <a:extLst>
              <a:ext uri="{FF2B5EF4-FFF2-40B4-BE49-F238E27FC236}">
                <a16:creationId xmlns:a16="http://schemas.microsoft.com/office/drawing/2014/main" id="{AD4B8D13-6F2D-66AD-21CB-81A7DC1789F4}"/>
              </a:ext>
            </a:extLst>
          </p:cNvPr>
          <p:cNvSpPr txBox="1"/>
          <p:nvPr/>
        </p:nvSpPr>
        <p:spPr>
          <a:xfrm>
            <a:off x="4912265" y="505197"/>
            <a:ext cx="6904872" cy="1200329"/>
          </a:xfrm>
          <a:prstGeom prst="rect">
            <a:avLst/>
          </a:prstGeom>
          <a:noFill/>
        </p:spPr>
        <p:txBody>
          <a:bodyPr wrap="square" lIns="91440" tIns="45720" rIns="91440" bIns="45720" rtlCol="0" anchor="t">
            <a:spAutoFit/>
          </a:bodyPr>
          <a:lstStyle/>
          <a:p>
            <a:pPr algn="ctr"/>
            <a:r>
              <a:rPr lang="en-US" sz="2400" b="1" dirty="0">
                <a:latin typeface="Avenir Book"/>
              </a:rPr>
              <a:t>Throughout the program, we aim for students to build their belief and ability in the following leadership skills:</a:t>
            </a:r>
            <a:endParaRPr lang="en-US" dirty="0"/>
          </a:p>
        </p:txBody>
      </p:sp>
      <p:sp>
        <p:nvSpPr>
          <p:cNvPr id="6" name="TextBox 5">
            <a:extLst>
              <a:ext uri="{FF2B5EF4-FFF2-40B4-BE49-F238E27FC236}">
                <a16:creationId xmlns:a16="http://schemas.microsoft.com/office/drawing/2014/main" id="{A238938D-C635-2A00-B15B-9026F5DD7A5D}"/>
              </a:ext>
            </a:extLst>
          </p:cNvPr>
          <p:cNvSpPr txBox="1"/>
          <p:nvPr/>
        </p:nvSpPr>
        <p:spPr>
          <a:xfrm>
            <a:off x="4912265" y="2400640"/>
            <a:ext cx="2030795" cy="954107"/>
          </a:xfrm>
          <a:prstGeom prst="rect">
            <a:avLst/>
          </a:prstGeom>
          <a:noFill/>
        </p:spPr>
        <p:txBody>
          <a:bodyPr wrap="square" rtlCol="0">
            <a:spAutoFit/>
          </a:bodyPr>
          <a:lstStyle/>
          <a:p>
            <a:r>
              <a:rPr lang="en-US" sz="1400" b="1" dirty="0">
                <a:latin typeface="Avenir Heavy" panose="02000503020000020003" pitchFamily="2" charset="0"/>
              </a:rPr>
              <a:t>Sense of Belonging</a:t>
            </a:r>
          </a:p>
          <a:p>
            <a:r>
              <a:rPr lang="en-US" sz="1400" dirty="0">
                <a:latin typeface="Avenir Book" panose="02000503020000020003" pitchFamily="2" charset="0"/>
              </a:rPr>
              <a:t>Connection to the program and ability instill it in others. </a:t>
            </a:r>
          </a:p>
        </p:txBody>
      </p:sp>
      <p:pic>
        <p:nvPicPr>
          <p:cNvPr id="9" name="Picture 8" descr="A couple of people with a heart and speech bubble&#10;&#10;AI-generated content may be incorrect.">
            <a:extLst>
              <a:ext uri="{FF2B5EF4-FFF2-40B4-BE49-F238E27FC236}">
                <a16:creationId xmlns:a16="http://schemas.microsoft.com/office/drawing/2014/main" id="{55D1B709-3640-9567-15BC-D8BFA3B4E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9747" y="1943440"/>
            <a:ext cx="502920" cy="457200"/>
          </a:xfrm>
          <a:prstGeom prst="rect">
            <a:avLst/>
          </a:prstGeom>
        </p:spPr>
      </p:pic>
      <p:sp>
        <p:nvSpPr>
          <p:cNvPr id="10" name="TextBox 9">
            <a:extLst>
              <a:ext uri="{FF2B5EF4-FFF2-40B4-BE49-F238E27FC236}">
                <a16:creationId xmlns:a16="http://schemas.microsoft.com/office/drawing/2014/main" id="{4AD8498F-CC38-2A45-B65D-62DF6BEC4F54}"/>
              </a:ext>
            </a:extLst>
          </p:cNvPr>
          <p:cNvSpPr txBox="1"/>
          <p:nvPr/>
        </p:nvSpPr>
        <p:spPr>
          <a:xfrm>
            <a:off x="4912265" y="4049861"/>
            <a:ext cx="2259716" cy="954107"/>
          </a:xfrm>
          <a:prstGeom prst="rect">
            <a:avLst/>
          </a:prstGeom>
          <a:noFill/>
        </p:spPr>
        <p:txBody>
          <a:bodyPr wrap="square" rtlCol="0">
            <a:spAutoFit/>
          </a:bodyPr>
          <a:lstStyle/>
          <a:p>
            <a:r>
              <a:rPr lang="en-US" sz="1400" b="1" dirty="0">
                <a:latin typeface="Avenir Heavy" panose="02000503020000020003" pitchFamily="2" charset="0"/>
              </a:rPr>
              <a:t>Resilience</a:t>
            </a:r>
          </a:p>
          <a:p>
            <a:r>
              <a:rPr lang="en-US" sz="1400" dirty="0">
                <a:latin typeface="Avenir" panose="02000503020000020003" pitchFamily="2" charset="0"/>
              </a:rPr>
              <a:t>Ability to persist through challenges and cope with stress in healthy ways.</a:t>
            </a:r>
          </a:p>
        </p:txBody>
      </p:sp>
      <p:pic>
        <p:nvPicPr>
          <p:cNvPr id="11" name="Picture 10">
            <a:extLst>
              <a:ext uri="{FF2B5EF4-FFF2-40B4-BE49-F238E27FC236}">
                <a16:creationId xmlns:a16="http://schemas.microsoft.com/office/drawing/2014/main" id="{AED46B3D-CC50-935B-151D-4ECCF601EF5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19747" y="3624466"/>
            <a:ext cx="502920" cy="393589"/>
          </a:xfrm>
          <a:prstGeom prst="rect">
            <a:avLst/>
          </a:prstGeom>
        </p:spPr>
      </p:pic>
      <p:sp>
        <p:nvSpPr>
          <p:cNvPr id="12" name="TextBox 11">
            <a:extLst>
              <a:ext uri="{FF2B5EF4-FFF2-40B4-BE49-F238E27FC236}">
                <a16:creationId xmlns:a16="http://schemas.microsoft.com/office/drawing/2014/main" id="{666A94B2-945E-D51D-D23D-CA2CD3D5C825}"/>
              </a:ext>
            </a:extLst>
          </p:cNvPr>
          <p:cNvSpPr txBox="1"/>
          <p:nvPr/>
        </p:nvSpPr>
        <p:spPr>
          <a:xfrm>
            <a:off x="7324960" y="2400640"/>
            <a:ext cx="1785990" cy="954107"/>
          </a:xfrm>
          <a:prstGeom prst="rect">
            <a:avLst/>
          </a:prstGeom>
          <a:noFill/>
        </p:spPr>
        <p:txBody>
          <a:bodyPr wrap="square" rtlCol="0">
            <a:spAutoFit/>
          </a:bodyPr>
          <a:lstStyle/>
          <a:p>
            <a:r>
              <a:rPr lang="en-US" sz="1400" b="1" dirty="0">
                <a:latin typeface="Avenir Heavy" panose="02000503020000020003" pitchFamily="2" charset="0"/>
              </a:rPr>
              <a:t>Leadership Efficacy</a:t>
            </a:r>
          </a:p>
          <a:p>
            <a:r>
              <a:rPr lang="en-US" sz="1400" dirty="0">
                <a:latin typeface="Avenir Book" panose="02000503020000020003" pitchFamily="2" charset="0"/>
              </a:rPr>
              <a:t>Belief in their ability to succeed as a leader.</a:t>
            </a:r>
          </a:p>
        </p:txBody>
      </p:sp>
      <p:pic>
        <p:nvPicPr>
          <p:cNvPr id="13" name="Picture 12">
            <a:extLst>
              <a:ext uri="{FF2B5EF4-FFF2-40B4-BE49-F238E27FC236}">
                <a16:creationId xmlns:a16="http://schemas.microsoft.com/office/drawing/2014/main" id="{FE91B5C1-5894-CBB2-2FBA-0B5AFFFC63C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32441" y="1970872"/>
            <a:ext cx="502920" cy="402336"/>
          </a:xfrm>
          <a:prstGeom prst="rect">
            <a:avLst/>
          </a:prstGeom>
        </p:spPr>
      </p:pic>
      <p:sp>
        <p:nvSpPr>
          <p:cNvPr id="14" name="TextBox 13">
            <a:extLst>
              <a:ext uri="{FF2B5EF4-FFF2-40B4-BE49-F238E27FC236}">
                <a16:creationId xmlns:a16="http://schemas.microsoft.com/office/drawing/2014/main" id="{B503BD11-AEF9-5274-90AE-6D2A828884F4}"/>
              </a:ext>
            </a:extLst>
          </p:cNvPr>
          <p:cNvSpPr txBox="1"/>
          <p:nvPr/>
        </p:nvSpPr>
        <p:spPr>
          <a:xfrm>
            <a:off x="7324959" y="4049861"/>
            <a:ext cx="2259716" cy="954107"/>
          </a:xfrm>
          <a:prstGeom prst="rect">
            <a:avLst/>
          </a:prstGeom>
          <a:noFill/>
        </p:spPr>
        <p:txBody>
          <a:bodyPr wrap="square" rtlCol="0">
            <a:spAutoFit/>
          </a:bodyPr>
          <a:lstStyle/>
          <a:p>
            <a:r>
              <a:rPr lang="en-US" sz="1400" b="1" dirty="0">
                <a:latin typeface="Avenir Heavy" panose="02000503020000020003" pitchFamily="2" charset="0"/>
              </a:rPr>
              <a:t>Purpose</a:t>
            </a:r>
          </a:p>
          <a:p>
            <a:r>
              <a:rPr lang="en-US" sz="1400" dirty="0">
                <a:latin typeface="Avenir Book" panose="02000503020000020003" pitchFamily="2" charset="0"/>
              </a:rPr>
              <a:t>Explore what gives your life meaning and align it with your choices.</a:t>
            </a:r>
          </a:p>
        </p:txBody>
      </p:sp>
      <p:pic>
        <p:nvPicPr>
          <p:cNvPr id="15" name="Picture 14">
            <a:extLst>
              <a:ext uri="{FF2B5EF4-FFF2-40B4-BE49-F238E27FC236}">
                <a16:creationId xmlns:a16="http://schemas.microsoft.com/office/drawing/2014/main" id="{83204075-7929-8E4C-DD83-65BF780D81E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455301" y="3592661"/>
            <a:ext cx="457200" cy="457200"/>
          </a:xfrm>
          <a:prstGeom prst="rect">
            <a:avLst/>
          </a:prstGeom>
        </p:spPr>
      </p:pic>
      <p:sp>
        <p:nvSpPr>
          <p:cNvPr id="24" name="TextBox 23">
            <a:extLst>
              <a:ext uri="{FF2B5EF4-FFF2-40B4-BE49-F238E27FC236}">
                <a16:creationId xmlns:a16="http://schemas.microsoft.com/office/drawing/2014/main" id="{E1166E48-E607-9C0A-F30F-527BB871CB9B}"/>
              </a:ext>
            </a:extLst>
          </p:cNvPr>
          <p:cNvSpPr txBox="1"/>
          <p:nvPr/>
        </p:nvSpPr>
        <p:spPr>
          <a:xfrm>
            <a:off x="9737653" y="2400640"/>
            <a:ext cx="2030795" cy="954107"/>
          </a:xfrm>
          <a:prstGeom prst="rect">
            <a:avLst/>
          </a:prstGeom>
          <a:noFill/>
        </p:spPr>
        <p:txBody>
          <a:bodyPr wrap="square" rtlCol="0">
            <a:spAutoFit/>
          </a:bodyPr>
          <a:lstStyle/>
          <a:p>
            <a:r>
              <a:rPr lang="en-US" sz="1400" b="1" dirty="0">
                <a:latin typeface="Avenir Heavy" panose="02000503020000020003" pitchFamily="2" charset="0"/>
              </a:rPr>
              <a:t>Agency</a:t>
            </a:r>
          </a:p>
          <a:p>
            <a:r>
              <a:rPr lang="en-US" sz="1400" dirty="0">
                <a:latin typeface="Avenir Book" panose="02000503020000020003" pitchFamily="2" charset="0"/>
              </a:rPr>
              <a:t>Ability to start and sustain goal-directed efforts.</a:t>
            </a:r>
          </a:p>
        </p:txBody>
      </p:sp>
      <p:pic>
        <p:nvPicPr>
          <p:cNvPr id="25" name="Picture 24">
            <a:extLst>
              <a:ext uri="{FF2B5EF4-FFF2-40B4-BE49-F238E27FC236}">
                <a16:creationId xmlns:a16="http://schemas.microsoft.com/office/drawing/2014/main" id="{CD4E8D08-7E01-76EC-7DDE-5758C851371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57557" y="1943440"/>
            <a:ext cx="478076" cy="457200"/>
          </a:xfrm>
          <a:prstGeom prst="rect">
            <a:avLst/>
          </a:prstGeom>
        </p:spPr>
      </p:pic>
      <p:sp>
        <p:nvSpPr>
          <p:cNvPr id="26" name="TextBox 25">
            <a:extLst>
              <a:ext uri="{FF2B5EF4-FFF2-40B4-BE49-F238E27FC236}">
                <a16:creationId xmlns:a16="http://schemas.microsoft.com/office/drawing/2014/main" id="{08288547-8668-C704-8150-FCADA5B09CD1}"/>
              </a:ext>
            </a:extLst>
          </p:cNvPr>
          <p:cNvSpPr txBox="1"/>
          <p:nvPr/>
        </p:nvSpPr>
        <p:spPr>
          <a:xfrm>
            <a:off x="9737654" y="4049861"/>
            <a:ext cx="1756796" cy="954107"/>
          </a:xfrm>
          <a:prstGeom prst="rect">
            <a:avLst/>
          </a:prstGeom>
          <a:noFill/>
        </p:spPr>
        <p:txBody>
          <a:bodyPr wrap="square" rtlCol="0">
            <a:spAutoFit/>
          </a:bodyPr>
          <a:lstStyle/>
          <a:p>
            <a:r>
              <a:rPr lang="en-US" sz="1400" b="1" dirty="0">
                <a:latin typeface="Avenir Heavy" panose="02000503020000020003" pitchFamily="2" charset="0"/>
              </a:rPr>
              <a:t>Collaboration</a:t>
            </a:r>
          </a:p>
          <a:p>
            <a:r>
              <a:rPr lang="en-US" sz="1400" dirty="0">
                <a:latin typeface="Avenir Book" panose="02000503020000020003" pitchFamily="2" charset="0"/>
              </a:rPr>
              <a:t>Desire and ability to work effectively with others.</a:t>
            </a:r>
          </a:p>
        </p:txBody>
      </p:sp>
      <p:pic>
        <p:nvPicPr>
          <p:cNvPr id="27" name="Picture 26">
            <a:extLst>
              <a:ext uri="{FF2B5EF4-FFF2-40B4-BE49-F238E27FC236}">
                <a16:creationId xmlns:a16="http://schemas.microsoft.com/office/drawing/2014/main" id="{34C06D2B-8127-440C-1BDD-D889A7D39E0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902285" y="3592661"/>
            <a:ext cx="388620" cy="457200"/>
          </a:xfrm>
          <a:prstGeom prst="rect">
            <a:avLst/>
          </a:prstGeom>
        </p:spPr>
      </p:pic>
      <p:sp>
        <p:nvSpPr>
          <p:cNvPr id="28" name="TextBox 27">
            <a:extLst>
              <a:ext uri="{FF2B5EF4-FFF2-40B4-BE49-F238E27FC236}">
                <a16:creationId xmlns:a16="http://schemas.microsoft.com/office/drawing/2014/main" id="{DD8BD6D7-057C-BAAD-B897-49E0CB26DC9F}"/>
              </a:ext>
            </a:extLst>
          </p:cNvPr>
          <p:cNvSpPr txBox="1"/>
          <p:nvPr/>
        </p:nvSpPr>
        <p:spPr>
          <a:xfrm>
            <a:off x="4912266" y="5702391"/>
            <a:ext cx="1929210" cy="954107"/>
          </a:xfrm>
          <a:prstGeom prst="rect">
            <a:avLst/>
          </a:prstGeom>
          <a:noFill/>
        </p:spPr>
        <p:txBody>
          <a:bodyPr wrap="square" rtlCol="0">
            <a:spAutoFit/>
          </a:bodyPr>
          <a:lstStyle/>
          <a:p>
            <a:r>
              <a:rPr lang="en-US" sz="1400" b="1" dirty="0">
                <a:latin typeface="Avenir Heavy" panose="02000503020000020003" pitchFamily="2" charset="0"/>
              </a:rPr>
              <a:t>Civic Impact</a:t>
            </a:r>
          </a:p>
          <a:p>
            <a:r>
              <a:rPr lang="en-US" sz="1400" dirty="0">
                <a:latin typeface="Avenir Book" panose="02000503020000020003" pitchFamily="2" charset="0"/>
              </a:rPr>
              <a:t>Ability to take action to positively impact your community.</a:t>
            </a:r>
          </a:p>
        </p:txBody>
      </p:sp>
      <p:pic>
        <p:nvPicPr>
          <p:cNvPr id="29" name="Picture 28">
            <a:extLst>
              <a:ext uri="{FF2B5EF4-FFF2-40B4-BE49-F238E27FC236}">
                <a16:creationId xmlns:a16="http://schemas.microsoft.com/office/drawing/2014/main" id="{A9945110-FE9A-E0FF-827B-FB99E07E3C9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024932" y="5245191"/>
            <a:ext cx="492550" cy="457200"/>
          </a:xfrm>
          <a:prstGeom prst="rect">
            <a:avLst/>
          </a:prstGeom>
        </p:spPr>
      </p:pic>
      <p:sp>
        <p:nvSpPr>
          <p:cNvPr id="30" name="TextBox 29">
            <a:extLst>
              <a:ext uri="{FF2B5EF4-FFF2-40B4-BE49-F238E27FC236}">
                <a16:creationId xmlns:a16="http://schemas.microsoft.com/office/drawing/2014/main" id="{1C5B049C-8BCB-AF3B-C5D1-2B4B54E15D1F}"/>
              </a:ext>
            </a:extLst>
          </p:cNvPr>
          <p:cNvSpPr txBox="1"/>
          <p:nvPr/>
        </p:nvSpPr>
        <p:spPr>
          <a:xfrm>
            <a:off x="7324959" y="5702391"/>
            <a:ext cx="2030795" cy="954107"/>
          </a:xfrm>
          <a:prstGeom prst="rect">
            <a:avLst/>
          </a:prstGeom>
          <a:noFill/>
        </p:spPr>
        <p:txBody>
          <a:bodyPr wrap="square" rtlCol="0">
            <a:spAutoFit/>
          </a:bodyPr>
          <a:lstStyle/>
          <a:p>
            <a:r>
              <a:rPr lang="en-US" sz="1400" b="1" dirty="0">
                <a:latin typeface="Avenir Heavy" panose="02000503020000020003" pitchFamily="2" charset="0"/>
              </a:rPr>
              <a:t>Navigating Pathways</a:t>
            </a:r>
          </a:p>
          <a:p>
            <a:r>
              <a:rPr lang="en-US" sz="1400" dirty="0">
                <a:latin typeface="Avenir Book" panose="02000503020000020003" pitchFamily="2" charset="0"/>
              </a:rPr>
              <a:t>Ability to envision multiple ways to achieve a goal.</a:t>
            </a:r>
          </a:p>
        </p:txBody>
      </p:sp>
      <p:pic>
        <p:nvPicPr>
          <p:cNvPr id="31" name="Picture 30">
            <a:extLst>
              <a:ext uri="{FF2B5EF4-FFF2-40B4-BE49-F238E27FC236}">
                <a16:creationId xmlns:a16="http://schemas.microsoft.com/office/drawing/2014/main" id="{D21D478F-8F94-BE4D-AA41-3B0969E9CED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466507" y="5245191"/>
            <a:ext cx="434788" cy="457200"/>
          </a:xfrm>
          <a:prstGeom prst="rect">
            <a:avLst/>
          </a:prstGeom>
        </p:spPr>
      </p:pic>
    </p:spTree>
    <p:extLst>
      <p:ext uri="{BB962C8B-B14F-4D97-AF65-F5344CB8AC3E}">
        <p14:creationId xmlns:p14="http://schemas.microsoft.com/office/powerpoint/2010/main" val="138186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people sitting on a bench&#10;&#10;Description automatically generated">
            <a:extLst>
              <a:ext uri="{FF2B5EF4-FFF2-40B4-BE49-F238E27FC236}">
                <a16:creationId xmlns:a16="http://schemas.microsoft.com/office/drawing/2014/main" id="{17BC9CD5-CABF-BAB1-4717-6F50D40431C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99052" y="-13534"/>
            <a:ext cx="7592947" cy="4081144"/>
          </a:xfrm>
          <a:prstGeom prst="rect">
            <a:avLst/>
          </a:prstGeom>
        </p:spPr>
      </p:pic>
      <p:sp>
        <p:nvSpPr>
          <p:cNvPr id="2" name="Title 1">
            <a:extLst>
              <a:ext uri="{FF2B5EF4-FFF2-40B4-BE49-F238E27FC236}">
                <a16:creationId xmlns:a16="http://schemas.microsoft.com/office/drawing/2014/main" id="{388DF960-BCB4-4902-805D-656A3E15F5A5}"/>
              </a:ext>
            </a:extLst>
          </p:cNvPr>
          <p:cNvSpPr>
            <a:spLocks noGrp="1"/>
          </p:cNvSpPr>
          <p:nvPr>
            <p:ph type="title"/>
          </p:nvPr>
        </p:nvSpPr>
        <p:spPr>
          <a:xfrm>
            <a:off x="221837" y="505046"/>
            <a:ext cx="4110930" cy="1196819"/>
          </a:xfrm>
        </p:spPr>
        <p:txBody>
          <a:bodyPr vert="horz" lIns="91440" tIns="45720" rIns="91440" bIns="45720" rtlCol="0" anchor="b">
            <a:normAutofit/>
          </a:bodyPr>
          <a:lstStyle/>
          <a:p>
            <a:r>
              <a:rPr lang="en-US" b="1" dirty="0">
                <a:solidFill>
                  <a:srgbClr val="71BF44"/>
                </a:solidFill>
                <a:latin typeface="Avenir Black"/>
              </a:rPr>
              <a:t>Who are </a:t>
            </a:r>
            <a:br>
              <a:rPr lang="en-US" b="1" dirty="0">
                <a:solidFill>
                  <a:srgbClr val="71BF44"/>
                </a:solidFill>
                <a:latin typeface="Avenir Black" panose="02000503020000020003" pitchFamily="2" charset="0"/>
              </a:rPr>
            </a:br>
            <a:r>
              <a:rPr lang="en-US" b="1" dirty="0">
                <a:solidFill>
                  <a:srgbClr val="71BF44"/>
                </a:solidFill>
                <a:latin typeface="Avenir Black"/>
              </a:rPr>
              <a:t>Bezos Scholars?</a:t>
            </a:r>
            <a:endParaRPr lang="en-US" b="1" kern="1200" dirty="0">
              <a:solidFill>
                <a:srgbClr val="71BF44"/>
              </a:solidFill>
              <a:latin typeface="Avenir Black"/>
            </a:endParaRPr>
          </a:p>
        </p:txBody>
      </p:sp>
      <p:sp>
        <p:nvSpPr>
          <p:cNvPr id="4" name="Text Placeholder 3">
            <a:extLst>
              <a:ext uri="{FF2B5EF4-FFF2-40B4-BE49-F238E27FC236}">
                <a16:creationId xmlns:a16="http://schemas.microsoft.com/office/drawing/2014/main" id="{774089E0-F5AA-4A44-B128-93EABC790026}"/>
              </a:ext>
            </a:extLst>
          </p:cNvPr>
          <p:cNvSpPr>
            <a:spLocks noGrp="1"/>
          </p:cNvSpPr>
          <p:nvPr>
            <p:ph type="body" sz="half" idx="2"/>
          </p:nvPr>
        </p:nvSpPr>
        <p:spPr>
          <a:xfrm>
            <a:off x="221837" y="1919177"/>
            <a:ext cx="3783633" cy="4067610"/>
          </a:xfrm>
        </p:spPr>
        <p:txBody>
          <a:bodyPr vert="horz" lIns="91440" tIns="45720" rIns="91440" bIns="45720" rtlCol="0" anchor="t">
            <a:normAutofit fontScale="92500"/>
          </a:bodyPr>
          <a:lstStyle/>
          <a:p>
            <a:pPr>
              <a:spcBef>
                <a:spcPts val="1600"/>
              </a:spcBef>
            </a:pPr>
            <a:r>
              <a:rPr lang="en-US" sz="2200" dirty="0">
                <a:effectLst/>
                <a:latin typeface="Avenir Book"/>
                <a:ea typeface="Noto Sans"/>
                <a:cs typeface="Noto Sans"/>
              </a:rPr>
              <a:t>Scholars </a:t>
            </a:r>
            <a:r>
              <a:rPr lang="en-US" sz="2200" dirty="0">
                <a:latin typeface="Avenir Book"/>
                <a:ea typeface="Noto Sans"/>
                <a:cs typeface="Noto Sans"/>
              </a:rPr>
              <a:t>reflect the </a:t>
            </a:r>
            <a:r>
              <a:rPr lang="en-US" sz="2200" b="1" dirty="0">
                <a:latin typeface="Avenir Book"/>
                <a:ea typeface="Noto Sans"/>
                <a:cs typeface="Noto Sans"/>
              </a:rPr>
              <a:t>talent present in every community</a:t>
            </a:r>
            <a:r>
              <a:rPr lang="en-US" sz="2200" dirty="0">
                <a:latin typeface="Avenir Book"/>
                <a:ea typeface="Noto Sans"/>
                <a:cs typeface="Noto Sans"/>
              </a:rPr>
              <a:t>.</a:t>
            </a:r>
            <a:endParaRPr lang="en-US" sz="2200" dirty="0">
              <a:ea typeface="Noto Sans" panose="020B0502040504020204" pitchFamily="34" charset="0"/>
              <a:cs typeface="Noto Sans" panose="020B0502040504020204" pitchFamily="34" charset="0"/>
            </a:endParaRPr>
          </a:p>
          <a:p>
            <a:pPr>
              <a:spcBef>
                <a:spcPts val="1600"/>
              </a:spcBef>
            </a:pPr>
            <a:r>
              <a:rPr lang="en-US" sz="2200" b="1" dirty="0">
                <a:solidFill>
                  <a:srgbClr val="71BF44"/>
                </a:solidFill>
                <a:latin typeface="Avenir Book"/>
                <a:ea typeface="Noto Sans"/>
                <a:cs typeface="Noto Sans"/>
              </a:rPr>
              <a:t>Scholars are:</a:t>
            </a:r>
            <a:endParaRPr lang="en-US" sz="2200" b="1" dirty="0">
              <a:solidFill>
                <a:srgbClr val="71BF44"/>
              </a:solidFill>
              <a:ea typeface="Noto Sans" panose="020B0502040504020204" pitchFamily="34" charset="0"/>
              <a:cs typeface="Noto Sans" panose="020B0502040504020204" pitchFamily="34" charset="0"/>
            </a:endParaRPr>
          </a:p>
          <a:p>
            <a:pPr marL="342900" indent="-342900">
              <a:spcBef>
                <a:spcPts val="1600"/>
              </a:spcBef>
              <a:buChar char="•"/>
            </a:pPr>
            <a:r>
              <a:rPr lang="en-US" sz="2200" dirty="0">
                <a:latin typeface="Avenir Book"/>
                <a:ea typeface="Noto Sans"/>
                <a:cs typeface="Noto Sans"/>
              </a:rPr>
              <a:t>Passionate and curious</a:t>
            </a:r>
            <a:r>
              <a:rPr lang="en-US" sz="2200" dirty="0">
                <a:solidFill>
                  <a:schemeClr val="accent2"/>
                </a:solidFill>
                <a:latin typeface="Avenir Book"/>
                <a:ea typeface="Noto Sans"/>
                <a:cs typeface="Noto Sans"/>
              </a:rPr>
              <a:t> </a:t>
            </a:r>
            <a:endParaRPr lang="en-US" sz="2200">
              <a:solidFill>
                <a:schemeClr val="accent2"/>
              </a:solidFill>
              <a:ea typeface="Noto Sans" panose="020B0502040504020204" pitchFamily="34" charset="0"/>
              <a:cs typeface="Noto Sans" panose="020B0502040504020204" pitchFamily="34" charset="0"/>
            </a:endParaRPr>
          </a:p>
          <a:p>
            <a:pPr marL="342900" indent="-342900">
              <a:spcBef>
                <a:spcPts val="1600"/>
              </a:spcBef>
              <a:buChar char="•"/>
            </a:pPr>
            <a:r>
              <a:rPr lang="en-US" sz="2200" dirty="0">
                <a:latin typeface="Avenir Book"/>
                <a:ea typeface="Noto Sans"/>
                <a:cs typeface="Noto Sans"/>
              </a:rPr>
              <a:t>Emerging </a:t>
            </a:r>
            <a:r>
              <a:rPr lang="en-US" sz="2200" dirty="0">
                <a:effectLst/>
                <a:latin typeface="Avenir Book"/>
                <a:ea typeface="Noto Sans"/>
                <a:cs typeface="Noto Sans"/>
              </a:rPr>
              <a:t>leaders in their schools and communities</a:t>
            </a:r>
            <a:endParaRPr lang="en-US" sz="2200" dirty="0">
              <a:ea typeface="Noto Sans" panose="020B0502040504020204" pitchFamily="34" charset="0"/>
              <a:cs typeface="Noto Sans" panose="020B0502040504020204" pitchFamily="34" charset="0"/>
            </a:endParaRPr>
          </a:p>
          <a:p>
            <a:pPr marL="342900" indent="-342900">
              <a:spcBef>
                <a:spcPts val="1600"/>
              </a:spcBef>
              <a:buChar char="•"/>
            </a:pPr>
            <a:r>
              <a:rPr lang="en-US" sz="2200" dirty="0">
                <a:latin typeface="Avenir Book"/>
                <a:ea typeface="Noto Sans"/>
                <a:cs typeface="Noto Sans"/>
              </a:rPr>
              <a:t>Motivated students</a:t>
            </a:r>
            <a:endParaRPr lang="en-US" sz="2200" dirty="0">
              <a:ea typeface="Noto Sans" panose="020B0502040504020204" pitchFamily="34" charset="0"/>
              <a:cs typeface="Noto Sans" panose="020B0502040504020204" pitchFamily="34" charset="0"/>
            </a:endParaRPr>
          </a:p>
          <a:p>
            <a:pPr marL="342900" indent="-342900">
              <a:spcBef>
                <a:spcPts val="1600"/>
              </a:spcBef>
              <a:buChar char="•"/>
            </a:pPr>
            <a:r>
              <a:rPr lang="en-US" sz="2200" dirty="0">
                <a:latin typeface="Avenir Book"/>
                <a:ea typeface="Noto Sans"/>
                <a:cs typeface="Noto Sans"/>
              </a:rPr>
              <a:t>Thrive when collaborating with others</a:t>
            </a:r>
            <a:endParaRPr lang="en-US" sz="2200" dirty="0">
              <a:effectLst/>
              <a:ea typeface="Noto Sans" panose="020B0502040504020204" pitchFamily="34" charset="0"/>
              <a:cs typeface="Noto Sans" panose="020B0502040504020204" pitchFamily="34" charset="0"/>
            </a:endParaRPr>
          </a:p>
          <a:p>
            <a:pPr marL="342900" indent="-342900">
              <a:spcBef>
                <a:spcPts val="1600"/>
              </a:spcBef>
              <a:buChar char="•"/>
            </a:pPr>
            <a:r>
              <a:rPr lang="en-US" sz="2200" dirty="0">
                <a:solidFill>
                  <a:srgbClr val="000000"/>
                </a:solidFill>
                <a:latin typeface="Avenir Book"/>
                <a:ea typeface="Noto Sans"/>
                <a:cs typeface="Noto Sans"/>
              </a:rPr>
              <a:t>Embrace Challenges</a:t>
            </a:r>
          </a:p>
          <a:p>
            <a:pPr>
              <a:spcBef>
                <a:spcPts val="1600"/>
              </a:spcBef>
            </a:pPr>
            <a:endParaRPr lang="en-US" sz="2200" b="0" i="0" dirty="0">
              <a:solidFill>
                <a:srgbClr val="000000"/>
              </a:solidFill>
              <a:effectLst/>
              <a:ea typeface="Noto Sans" panose="020B0502040504020204" pitchFamily="34" charset="0"/>
              <a:cs typeface="Noto Sans" panose="020B0502040504020204" pitchFamily="34" charset="0"/>
            </a:endParaRPr>
          </a:p>
          <a:p>
            <a:pPr>
              <a:spcBef>
                <a:spcPts val="1600"/>
              </a:spcBef>
            </a:pPr>
            <a:endParaRPr lang="en-US" sz="2200" dirty="0">
              <a:solidFill>
                <a:srgbClr val="1E1515"/>
              </a:solidFill>
              <a:latin typeface="Avenir Book"/>
            </a:endParaRPr>
          </a:p>
        </p:txBody>
      </p:sp>
      <p:sp>
        <p:nvSpPr>
          <p:cNvPr id="7" name="Rectangle 6">
            <a:extLst>
              <a:ext uri="{FF2B5EF4-FFF2-40B4-BE49-F238E27FC236}">
                <a16:creationId xmlns:a16="http://schemas.microsoft.com/office/drawing/2014/main" id="{F7FF646D-9452-23E1-3169-E10D6932149E}"/>
              </a:ext>
            </a:extLst>
          </p:cNvPr>
          <p:cNvSpPr/>
          <p:nvPr/>
        </p:nvSpPr>
        <p:spPr>
          <a:xfrm flipH="1">
            <a:off x="4599052" y="3628103"/>
            <a:ext cx="7592948" cy="3229897"/>
          </a:xfrm>
          <a:custGeom>
            <a:avLst/>
            <a:gdLst>
              <a:gd name="connsiteX0" fmla="*/ 0 w 7312542"/>
              <a:gd name="connsiteY0" fmla="*/ 0 h 2897372"/>
              <a:gd name="connsiteX1" fmla="*/ 7312542 w 7312542"/>
              <a:gd name="connsiteY1" fmla="*/ 0 h 2897372"/>
              <a:gd name="connsiteX2" fmla="*/ 7312542 w 7312542"/>
              <a:gd name="connsiteY2" fmla="*/ 2897372 h 2897372"/>
              <a:gd name="connsiteX3" fmla="*/ 0 w 7312542"/>
              <a:gd name="connsiteY3" fmla="*/ 2897372 h 2897372"/>
              <a:gd name="connsiteX4" fmla="*/ 0 w 7312542"/>
              <a:gd name="connsiteY4" fmla="*/ 0 h 2897372"/>
              <a:gd name="connsiteX0" fmla="*/ 0 w 7323175"/>
              <a:gd name="connsiteY0" fmla="*/ 0 h 2897372"/>
              <a:gd name="connsiteX1" fmla="*/ 7323175 w 7323175"/>
              <a:gd name="connsiteY1" fmla="*/ 404037 h 2897372"/>
              <a:gd name="connsiteX2" fmla="*/ 7312542 w 7323175"/>
              <a:gd name="connsiteY2" fmla="*/ 2897372 h 2897372"/>
              <a:gd name="connsiteX3" fmla="*/ 0 w 7323175"/>
              <a:gd name="connsiteY3" fmla="*/ 2897372 h 2897372"/>
              <a:gd name="connsiteX4" fmla="*/ 0 w 7323175"/>
              <a:gd name="connsiteY4" fmla="*/ 0 h 28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175" h="2897372">
                <a:moveTo>
                  <a:pt x="0" y="0"/>
                </a:moveTo>
                <a:lnTo>
                  <a:pt x="7323175" y="404037"/>
                </a:lnTo>
                <a:cubicBezTo>
                  <a:pt x="7319631" y="1235149"/>
                  <a:pt x="7316086" y="2066260"/>
                  <a:pt x="7312542" y="2897372"/>
                </a:cubicBezTo>
                <a:lnTo>
                  <a:pt x="0" y="2897372"/>
                </a:lnTo>
                <a:lnTo>
                  <a:pt x="0" y="0"/>
                </a:lnTo>
                <a:close/>
              </a:path>
            </a:pathLst>
          </a:custGeom>
          <a:solidFill>
            <a:srgbClr val="71B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panose="02000503020000020003" pitchFamily="2" charset="0"/>
            </a:endParaRPr>
          </a:p>
        </p:txBody>
      </p:sp>
      <p:sp>
        <p:nvSpPr>
          <p:cNvPr id="8" name="TextBox 7">
            <a:extLst>
              <a:ext uri="{FF2B5EF4-FFF2-40B4-BE49-F238E27FC236}">
                <a16:creationId xmlns:a16="http://schemas.microsoft.com/office/drawing/2014/main" id="{7FC95054-F87C-351A-9CB6-BE13E75AF00F}"/>
              </a:ext>
            </a:extLst>
          </p:cNvPr>
          <p:cNvSpPr txBox="1"/>
          <p:nvPr/>
        </p:nvSpPr>
        <p:spPr>
          <a:xfrm>
            <a:off x="5067848" y="4174354"/>
            <a:ext cx="6799474" cy="1754326"/>
          </a:xfrm>
          <a:prstGeom prst="rect">
            <a:avLst/>
          </a:prstGeom>
          <a:noFill/>
        </p:spPr>
        <p:txBody>
          <a:bodyPr wrap="square" lIns="91440" tIns="45720" rIns="91440" bIns="45720" rtlCol="0" anchor="t">
            <a:spAutoFit/>
          </a:bodyPr>
          <a:lstStyle/>
          <a:p>
            <a:r>
              <a:rPr lang="en-US" sz="2400" b="1" i="1" dirty="0">
                <a:solidFill>
                  <a:schemeClr val="bg1"/>
                </a:solidFill>
                <a:latin typeface="Avenir"/>
              </a:rPr>
              <a:t>“</a:t>
            </a:r>
            <a:r>
              <a:rPr lang="en-US" sz="2000" dirty="0">
                <a:solidFill>
                  <a:schemeClr val="bg1"/>
                </a:solidFill>
                <a:latin typeface="Avenir LT"/>
              </a:rPr>
              <a:t>BSP gave me my first chance to connect beyond my hometown, building comfort with relationships across difference. Through my Scholar Project, I expanded my network, gained new opportunities, and deepened my connection to where I grew up.</a:t>
            </a:r>
            <a:r>
              <a:rPr lang="en-US" sz="2400" b="1" i="1" dirty="0">
                <a:solidFill>
                  <a:schemeClr val="bg1"/>
                </a:solidFill>
                <a:latin typeface="Avenir"/>
              </a:rPr>
              <a:t>”</a:t>
            </a:r>
            <a:endParaRPr lang="en-US" dirty="0">
              <a:solidFill>
                <a:schemeClr val="bg1"/>
              </a:solidFill>
              <a:effectLst/>
              <a:latin typeface="Avenir"/>
            </a:endParaRPr>
          </a:p>
        </p:txBody>
      </p:sp>
      <p:sp>
        <p:nvSpPr>
          <p:cNvPr id="5" name="TextBox 4">
            <a:extLst>
              <a:ext uri="{FF2B5EF4-FFF2-40B4-BE49-F238E27FC236}">
                <a16:creationId xmlns:a16="http://schemas.microsoft.com/office/drawing/2014/main" id="{FAD703A8-E5B8-ED1A-9DD0-2E2B6B54C31D}"/>
              </a:ext>
            </a:extLst>
          </p:cNvPr>
          <p:cNvSpPr txBox="1"/>
          <p:nvPr/>
        </p:nvSpPr>
        <p:spPr>
          <a:xfrm>
            <a:off x="7535403" y="5664656"/>
            <a:ext cx="4436134" cy="369332"/>
          </a:xfrm>
          <a:prstGeom prst="rect">
            <a:avLst/>
          </a:prstGeom>
          <a:noFill/>
        </p:spPr>
        <p:txBody>
          <a:bodyPr wrap="square" lIns="91440" tIns="45720" rIns="91440" bIns="45720" anchor="t">
            <a:spAutoFit/>
          </a:bodyPr>
          <a:lstStyle/>
          <a:p>
            <a:r>
              <a:rPr lang="en-US" dirty="0">
                <a:solidFill>
                  <a:schemeClr val="bg1"/>
                </a:solidFill>
                <a:latin typeface="Avenir"/>
              </a:rPr>
              <a:t>— Sean Ashburn, Student</a:t>
            </a:r>
            <a:r>
              <a:rPr lang="en-US" dirty="0">
                <a:solidFill>
                  <a:schemeClr val="bg1"/>
                </a:solidFill>
                <a:effectLst/>
                <a:latin typeface="Avenir"/>
              </a:rPr>
              <a:t> Scholar</a:t>
            </a:r>
            <a:r>
              <a:rPr lang="en-US" dirty="0">
                <a:solidFill>
                  <a:schemeClr val="bg1"/>
                </a:solidFill>
                <a:latin typeface="Avenir"/>
              </a:rPr>
              <a:t> Alum</a:t>
            </a:r>
            <a:endParaRPr lang="en-US" dirty="0">
              <a:solidFill>
                <a:schemeClr val="bg1"/>
              </a:solidFill>
              <a:latin typeface="Avenir Book"/>
            </a:endParaRPr>
          </a:p>
        </p:txBody>
      </p:sp>
    </p:spTree>
    <p:extLst>
      <p:ext uri="{BB962C8B-B14F-4D97-AF65-F5344CB8AC3E}">
        <p14:creationId xmlns:p14="http://schemas.microsoft.com/office/powerpoint/2010/main" val="2436211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2259-5697-4A32-B69F-FEB2DE28D095}"/>
              </a:ext>
            </a:extLst>
          </p:cNvPr>
          <p:cNvSpPr>
            <a:spLocks noGrp="1"/>
          </p:cNvSpPr>
          <p:nvPr>
            <p:ph type="title"/>
          </p:nvPr>
        </p:nvSpPr>
        <p:spPr>
          <a:xfrm>
            <a:off x="548640" y="148875"/>
            <a:ext cx="10789920" cy="946525"/>
          </a:xfrm>
        </p:spPr>
        <p:txBody>
          <a:bodyPr>
            <a:normAutofit/>
          </a:bodyPr>
          <a:lstStyle/>
          <a:p>
            <a:pPr algn="ctr"/>
            <a:r>
              <a:rPr lang="en-US" sz="3600" b="1" dirty="0">
                <a:solidFill>
                  <a:srgbClr val="F15930"/>
                </a:solidFill>
                <a:latin typeface="Avenir Black"/>
              </a:rPr>
              <a:t>Eligibility Criteria</a:t>
            </a:r>
            <a:br>
              <a:rPr lang="en-US" dirty="0">
                <a:latin typeface="Avenir Book" panose="02000503020000020003" pitchFamily="2" charset="0"/>
              </a:rPr>
            </a:br>
            <a:r>
              <a:rPr lang="en-US" sz="2200" i="1" dirty="0">
                <a:solidFill>
                  <a:srgbClr val="1E1515"/>
                </a:solidFill>
                <a:effectLst/>
                <a:latin typeface="Avenir Book"/>
              </a:rPr>
              <a:t>To </a:t>
            </a:r>
            <a:r>
              <a:rPr lang="en-US" sz="2200" i="1" dirty="0">
                <a:solidFill>
                  <a:srgbClr val="1E1515"/>
                </a:solidFill>
                <a:latin typeface="Avenir Book"/>
              </a:rPr>
              <a:t>be eligible to apply</a:t>
            </a:r>
            <a:r>
              <a:rPr lang="en-US" sz="2200" i="1" dirty="0">
                <a:solidFill>
                  <a:srgbClr val="1E1515"/>
                </a:solidFill>
                <a:effectLst/>
                <a:latin typeface="Avenir Book"/>
              </a:rPr>
              <a:t>, U.S. students must:</a:t>
            </a:r>
            <a:endParaRPr lang="en-US" sz="3100" i="1" dirty="0">
              <a:latin typeface="Avenir Book"/>
            </a:endParaRPr>
          </a:p>
        </p:txBody>
      </p:sp>
      <p:sp>
        <p:nvSpPr>
          <p:cNvPr id="8" name="AutoShape 4" descr="https://previews.dropbox.com/p/thumb/AAqIMKnzbQYm4vaVSWu8IuMhlUddW1WwvZTH-bml0kOsSkNgUG4sSu1AS5jYiua1gBPNgQuPFbPPGPXwnTeko4QWc7qGrJATIy1Q8kFDAbuf1ST0Jtg4C7T7OzcWMKh3d00hD66EqhBDLRCb2Anx8r5CsKEDEf7Um64h2YIvGARGUKOXsgYas-mdReoBPCRW-18hbD--kmuK6YJncnfkl9vkrXNDocLaMB8n2mnv8sQwdehRtBPK0QrRwvHVT76IAHFKKfwqmcv5Ccc56Vb-d8TiNNQqv0TrfbTd3nbeBvB-MoVljS8eKLiDr04_ghCITVsBTYzMWWnHhdq86gTqis7h3MarT-__H9Gblp2uIMabZg/p.jpeg?fv_content=true&amp;size_mode=5">
            <a:extLst>
              <a:ext uri="{FF2B5EF4-FFF2-40B4-BE49-F238E27FC236}">
                <a16:creationId xmlns:a16="http://schemas.microsoft.com/office/drawing/2014/main" id="{878D1D87-E3E1-46B7-BEDF-375220CF970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venir Book" panose="02000503020000020003" pitchFamily="2" charset="0"/>
            </a:endParaRPr>
          </a:p>
        </p:txBody>
      </p:sp>
      <p:sp>
        <p:nvSpPr>
          <p:cNvPr id="9" name="Rectangle 8">
            <a:extLst>
              <a:ext uri="{FF2B5EF4-FFF2-40B4-BE49-F238E27FC236}">
                <a16:creationId xmlns:a16="http://schemas.microsoft.com/office/drawing/2014/main" id="{603224A9-9F6D-4A8E-89D1-099A5DF730A1}"/>
              </a:ext>
            </a:extLst>
          </p:cNvPr>
          <p:cNvSpPr/>
          <p:nvPr/>
        </p:nvSpPr>
        <p:spPr>
          <a:xfrm>
            <a:off x="702969" y="1068890"/>
            <a:ext cx="10789920" cy="501415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marL="342900" indent="-342900">
              <a:lnSpc>
                <a:spcPct val="130000"/>
              </a:lnSpc>
              <a:buFont typeface="Arial" panose="020B0604020202020204" pitchFamily="34" charset="0"/>
              <a:buChar char="•"/>
            </a:pPr>
            <a:r>
              <a:rPr lang="en-US" dirty="0">
                <a:solidFill>
                  <a:srgbClr val="1E1515"/>
                </a:solidFill>
                <a:effectLst/>
                <a:latin typeface="Avenir Book"/>
              </a:rPr>
              <a:t>Attend an </a:t>
            </a:r>
            <a:r>
              <a:rPr lang="en-US" b="1" dirty="0">
                <a:solidFill>
                  <a:srgbClr val="1E1515"/>
                </a:solidFill>
                <a:effectLst/>
                <a:latin typeface="Avenir Heavy" panose="02000503020000020003" pitchFamily="2" charset="0"/>
              </a:rPr>
              <a:t>eligible* public high school</a:t>
            </a:r>
            <a:r>
              <a:rPr lang="en-US" b="1" dirty="0">
                <a:solidFill>
                  <a:srgbClr val="1E1515"/>
                </a:solidFill>
                <a:effectLst/>
                <a:latin typeface="Avenir Book"/>
              </a:rPr>
              <a:t> </a:t>
            </a:r>
            <a:r>
              <a:rPr lang="en-US" dirty="0">
                <a:solidFill>
                  <a:srgbClr val="1E1515"/>
                </a:solidFill>
                <a:effectLst/>
                <a:latin typeface="Avenir Book"/>
              </a:rPr>
              <a:t>that</a:t>
            </a:r>
            <a:r>
              <a:rPr lang="en-US" dirty="0">
                <a:solidFill>
                  <a:srgbClr val="1E1515"/>
                </a:solidFill>
                <a:latin typeface="Avenir Book"/>
              </a:rPr>
              <a:t> meets </a:t>
            </a:r>
            <a:r>
              <a:rPr lang="en-US" i="1" dirty="0">
                <a:solidFill>
                  <a:srgbClr val="1E1515"/>
                </a:solidFill>
                <a:latin typeface="Avenir Book"/>
              </a:rPr>
              <a:t>one or more</a:t>
            </a:r>
            <a:r>
              <a:rPr lang="en-US" b="1" dirty="0">
                <a:solidFill>
                  <a:srgbClr val="1E1515"/>
                </a:solidFill>
                <a:latin typeface="Avenir Book"/>
              </a:rPr>
              <a:t> </a:t>
            </a:r>
            <a:r>
              <a:rPr lang="en-US" dirty="0">
                <a:solidFill>
                  <a:srgbClr val="1E1515"/>
                </a:solidFill>
                <a:latin typeface="Avenir Book"/>
              </a:rPr>
              <a:t>of the following criteria:</a:t>
            </a:r>
            <a:endParaRPr lang="en-US" dirty="0">
              <a:solidFill>
                <a:srgbClr val="FFFFFF"/>
              </a:solidFill>
              <a:latin typeface="Avenir Book"/>
              <a:ea typeface="+mn-lt"/>
              <a:cs typeface="+mn-lt"/>
            </a:endParaRPr>
          </a:p>
          <a:p>
            <a:pPr marL="800100" lvl="1" indent="-342900">
              <a:lnSpc>
                <a:spcPct val="130000"/>
              </a:lnSpc>
              <a:buFont typeface="Courier New" panose="020B0604020202020204" pitchFamily="34" charset="0"/>
              <a:buChar char="o"/>
            </a:pPr>
            <a:r>
              <a:rPr lang="en-US" dirty="0">
                <a:solidFill>
                  <a:schemeClr val="tx1"/>
                </a:solidFill>
                <a:latin typeface="Avenir Book"/>
                <a:ea typeface="+mn-lt"/>
                <a:cs typeface="+mn-lt"/>
              </a:rPr>
              <a:t>At least </a:t>
            </a:r>
            <a:r>
              <a:rPr lang="en-US" dirty="0">
                <a:solidFill>
                  <a:schemeClr val="tx1"/>
                </a:solidFill>
                <a:effectLst/>
                <a:latin typeface="Avenir Book"/>
                <a:ea typeface="+mn-lt"/>
                <a:cs typeface="+mn-lt"/>
              </a:rPr>
              <a:t>30% </a:t>
            </a:r>
            <a:r>
              <a:rPr lang="en-US" dirty="0">
                <a:solidFill>
                  <a:schemeClr val="tx1"/>
                </a:solidFill>
                <a:latin typeface="Avenir Book"/>
                <a:ea typeface="+mn-lt"/>
                <a:cs typeface="+mn-lt"/>
              </a:rPr>
              <a:t>of the school’s students qualify for free </a:t>
            </a:r>
            <a:r>
              <a:rPr lang="en-US" dirty="0">
                <a:solidFill>
                  <a:schemeClr val="tx1"/>
                </a:solidFill>
                <a:effectLst/>
                <a:latin typeface="Avenir Book"/>
                <a:ea typeface="+mn-lt"/>
                <a:cs typeface="+mn-lt"/>
              </a:rPr>
              <a:t>or reduced lunch</a:t>
            </a:r>
            <a:endParaRPr lang="en-US" dirty="0">
              <a:solidFill>
                <a:schemeClr val="tx1"/>
              </a:solidFill>
              <a:latin typeface="Avenir Book"/>
              <a:ea typeface="+mn-lt"/>
              <a:cs typeface="+mn-lt"/>
            </a:endParaRPr>
          </a:p>
          <a:p>
            <a:pPr marL="800100" lvl="1" indent="-342900">
              <a:lnSpc>
                <a:spcPct val="130000"/>
              </a:lnSpc>
              <a:buFont typeface="Courier New" panose="020B0604020202020204" pitchFamily="34" charset="0"/>
              <a:buChar char="o"/>
            </a:pPr>
            <a:r>
              <a:rPr lang="en-US" dirty="0">
                <a:solidFill>
                  <a:schemeClr val="tx1"/>
                </a:solidFill>
                <a:latin typeface="Avenir Book"/>
                <a:ea typeface="+mn-lt"/>
                <a:cs typeface="+mn-lt"/>
              </a:rPr>
              <a:t>The school is designated as a Title I school.</a:t>
            </a:r>
          </a:p>
          <a:p>
            <a:pPr marL="800100" lvl="1" indent="-342900">
              <a:lnSpc>
                <a:spcPct val="130000"/>
              </a:lnSpc>
              <a:buFont typeface="Courier New" panose="020B0604020202020204" pitchFamily="34" charset="0"/>
              <a:buChar char="o"/>
            </a:pPr>
            <a:r>
              <a:rPr lang="en-US" dirty="0">
                <a:solidFill>
                  <a:schemeClr val="tx1"/>
                </a:solidFill>
                <a:latin typeface="Avenir Book"/>
                <a:ea typeface="+mn-lt"/>
                <a:cs typeface="+mn-lt"/>
              </a:rPr>
              <a:t>The state has identified the school as economically underserved; it meets the threshold for a state or district “high need” or meets the equity index used to allocate additional funding.</a:t>
            </a:r>
            <a:endParaRPr lang="en-US" dirty="0">
              <a:solidFill>
                <a:schemeClr val="tx1"/>
              </a:solidFill>
              <a:latin typeface="Avenir Book"/>
              <a:ea typeface="Calibri"/>
              <a:cs typeface="Calibri"/>
            </a:endParaRPr>
          </a:p>
          <a:p>
            <a:pPr marL="342900" indent="-342900" algn="l">
              <a:lnSpc>
                <a:spcPct val="130000"/>
              </a:lnSpc>
              <a:buFont typeface="Arial" panose="020B0604020202020204" pitchFamily="34" charset="0"/>
              <a:buChar char="•"/>
            </a:pPr>
            <a:r>
              <a:rPr lang="en-US" dirty="0">
                <a:solidFill>
                  <a:srgbClr val="1E1515"/>
                </a:solidFill>
                <a:effectLst/>
                <a:latin typeface="Avenir Book"/>
              </a:rPr>
              <a:t>Be a </a:t>
            </a:r>
            <a:r>
              <a:rPr lang="en-US" b="1" dirty="0">
                <a:solidFill>
                  <a:srgbClr val="1E1515"/>
                </a:solidFill>
                <a:effectLst/>
                <a:latin typeface="Avenir Heavy" panose="02000503020000020003" pitchFamily="2" charset="0"/>
              </a:rPr>
              <a:t>junior</a:t>
            </a:r>
            <a:r>
              <a:rPr lang="en-US" b="1" dirty="0">
                <a:solidFill>
                  <a:srgbClr val="1E1515"/>
                </a:solidFill>
                <a:effectLst/>
                <a:latin typeface="Avenir Book"/>
              </a:rPr>
              <a:t> </a:t>
            </a:r>
            <a:r>
              <a:rPr lang="en-US" dirty="0">
                <a:solidFill>
                  <a:srgbClr val="1E1515"/>
                </a:solidFill>
                <a:effectLst/>
                <a:latin typeface="Avenir Book"/>
              </a:rPr>
              <a:t>at the time they are applying to the program.</a:t>
            </a:r>
          </a:p>
          <a:p>
            <a:pPr marL="342900" indent="-342900">
              <a:lnSpc>
                <a:spcPct val="130000"/>
              </a:lnSpc>
              <a:buFont typeface="Arial" panose="020B0604020202020204" pitchFamily="34" charset="0"/>
              <a:buChar char="•"/>
            </a:pPr>
            <a:r>
              <a:rPr lang="en-US" dirty="0">
                <a:solidFill>
                  <a:schemeClr val="tx1"/>
                </a:solidFill>
                <a:latin typeface="Avenir Book"/>
                <a:ea typeface="+mn-lt"/>
                <a:cs typeface="+mn-lt"/>
              </a:rPr>
              <a:t>Have a </a:t>
            </a:r>
            <a:r>
              <a:rPr lang="en-US" b="1" dirty="0">
                <a:solidFill>
                  <a:schemeClr val="tx1"/>
                </a:solidFill>
                <a:latin typeface="Avenir Heavy" panose="02000503020000020003" pitchFamily="2" charset="0"/>
                <a:ea typeface="+mn-lt"/>
                <a:cs typeface="+mn-lt"/>
              </a:rPr>
              <a:t>minimum unweighted GPA of 3.0</a:t>
            </a:r>
            <a:r>
              <a:rPr lang="en-US" dirty="0">
                <a:solidFill>
                  <a:schemeClr val="tx1"/>
                </a:solidFill>
                <a:latin typeface="Avenir Book"/>
                <a:ea typeface="+mn-lt"/>
                <a:cs typeface="+mn-lt"/>
              </a:rPr>
              <a:t>.</a:t>
            </a:r>
            <a:endParaRPr lang="en-US" dirty="0">
              <a:solidFill>
                <a:schemeClr val="tx1"/>
              </a:solidFill>
              <a:latin typeface="Avenir Book"/>
            </a:endParaRPr>
          </a:p>
          <a:p>
            <a:pPr marL="342900" indent="-342900">
              <a:lnSpc>
                <a:spcPct val="130000"/>
              </a:lnSpc>
              <a:buFont typeface="Arial" panose="020B0604020202020204" pitchFamily="34" charset="0"/>
              <a:buChar char="•"/>
            </a:pPr>
            <a:r>
              <a:rPr lang="en-US" dirty="0">
                <a:solidFill>
                  <a:srgbClr val="1E1515"/>
                </a:solidFill>
                <a:effectLst/>
                <a:latin typeface="Avenir Book"/>
              </a:rPr>
              <a:t>Be enrolled in or have taken</a:t>
            </a:r>
            <a:r>
              <a:rPr lang="en-US" dirty="0">
                <a:solidFill>
                  <a:srgbClr val="1E1515"/>
                </a:solidFill>
                <a:latin typeface="Avenir Book"/>
              </a:rPr>
              <a:t> at</a:t>
            </a:r>
            <a:r>
              <a:rPr lang="en-US" dirty="0">
                <a:solidFill>
                  <a:srgbClr val="1E1515"/>
                </a:solidFill>
                <a:effectLst/>
                <a:latin typeface="Avenir Book"/>
              </a:rPr>
              <a:t> </a:t>
            </a:r>
            <a:r>
              <a:rPr lang="en-US" dirty="0">
                <a:solidFill>
                  <a:srgbClr val="1E1515"/>
                </a:solidFill>
                <a:latin typeface="Avenir Book"/>
              </a:rPr>
              <a:t>least one </a:t>
            </a:r>
            <a:r>
              <a:rPr lang="en-US" b="1" dirty="0">
                <a:solidFill>
                  <a:srgbClr val="1E1515"/>
                </a:solidFill>
                <a:latin typeface="Avenir Heavy" panose="02000503020000020003" pitchFamily="2" charset="0"/>
              </a:rPr>
              <a:t>advanced course: </a:t>
            </a:r>
            <a:r>
              <a:rPr lang="en-US" dirty="0">
                <a:solidFill>
                  <a:srgbClr val="1E1515"/>
                </a:solidFill>
                <a:latin typeface="Avenir Book"/>
              </a:rPr>
              <a:t>Honors</a:t>
            </a:r>
            <a:r>
              <a:rPr lang="en-US" dirty="0">
                <a:solidFill>
                  <a:srgbClr val="1E1515"/>
                </a:solidFill>
                <a:effectLst/>
                <a:latin typeface="Avenir Book"/>
              </a:rPr>
              <a:t>, Advanced Placement (</a:t>
            </a:r>
            <a:r>
              <a:rPr lang="en-US" dirty="0">
                <a:solidFill>
                  <a:srgbClr val="1E1515"/>
                </a:solidFill>
                <a:latin typeface="Avenir Book"/>
              </a:rPr>
              <a:t>AP),</a:t>
            </a:r>
            <a:r>
              <a:rPr lang="en-US" dirty="0">
                <a:solidFill>
                  <a:srgbClr val="1E1515"/>
                </a:solidFill>
                <a:effectLst/>
                <a:latin typeface="Avenir Book"/>
              </a:rPr>
              <a:t> International Baccalaureate (IB), or college-level.</a:t>
            </a:r>
          </a:p>
          <a:p>
            <a:pPr marL="342900" indent="-342900">
              <a:lnSpc>
                <a:spcPct val="130000"/>
              </a:lnSpc>
              <a:buFont typeface="Arial" panose="020B0604020202020204" pitchFamily="34" charset="0"/>
              <a:buChar char="•"/>
            </a:pPr>
            <a:r>
              <a:rPr lang="en-US" dirty="0">
                <a:solidFill>
                  <a:srgbClr val="1E1515"/>
                </a:solidFill>
                <a:latin typeface="Avenir Book"/>
              </a:rPr>
              <a:t>Can</a:t>
            </a:r>
            <a:r>
              <a:rPr lang="en-US" dirty="0">
                <a:solidFill>
                  <a:srgbClr val="1E1515"/>
                </a:solidFill>
                <a:effectLst/>
                <a:latin typeface="Avenir Book"/>
              </a:rPr>
              <a:t> </a:t>
            </a:r>
            <a:r>
              <a:rPr lang="en-US" b="1" dirty="0">
                <a:solidFill>
                  <a:srgbClr val="1E1515"/>
                </a:solidFill>
                <a:effectLst/>
                <a:latin typeface="Avenir Heavy" panose="02000503020000020003" pitchFamily="2" charset="0"/>
              </a:rPr>
              <a:t>fully participate in the year-long program </a:t>
            </a:r>
            <a:r>
              <a:rPr lang="en-US" dirty="0">
                <a:solidFill>
                  <a:srgbClr val="1E1515"/>
                </a:solidFill>
                <a:effectLst/>
                <a:latin typeface="Avenir Book"/>
              </a:rPr>
              <a:t>and attend all dates for the</a:t>
            </a:r>
            <a:r>
              <a:rPr lang="en-US" dirty="0">
                <a:solidFill>
                  <a:srgbClr val="1E1515"/>
                </a:solidFill>
                <a:latin typeface="Avenir Book"/>
              </a:rPr>
              <a:t> </a:t>
            </a:r>
            <a:r>
              <a:rPr lang="en-US" dirty="0">
                <a:solidFill>
                  <a:srgbClr val="1E1515"/>
                </a:solidFill>
                <a:effectLst/>
                <a:latin typeface="Avenir Book"/>
              </a:rPr>
              <a:t> trip in Aspen, Colorado,</a:t>
            </a:r>
            <a:r>
              <a:rPr lang="en-US" dirty="0">
                <a:solidFill>
                  <a:srgbClr val="1E1515"/>
                </a:solidFill>
                <a:latin typeface="Avenir Book"/>
              </a:rPr>
              <a:t> June 24 through the 30, 2026.</a:t>
            </a:r>
            <a:endParaRPr lang="en-US" dirty="0">
              <a:solidFill>
                <a:srgbClr val="1E1515"/>
              </a:solidFill>
              <a:effectLst/>
              <a:latin typeface="Avenir Book"/>
            </a:endParaRPr>
          </a:p>
          <a:p>
            <a:pPr marL="342900" indent="-342900">
              <a:lnSpc>
                <a:spcPct val="130000"/>
              </a:lnSpc>
              <a:buFont typeface="Arial" panose="020B0604020202020204" pitchFamily="34" charset="0"/>
              <a:buChar char="•"/>
            </a:pPr>
            <a:r>
              <a:rPr lang="en-US" b="1" dirty="0">
                <a:solidFill>
                  <a:srgbClr val="1E1515"/>
                </a:solidFill>
                <a:effectLst/>
                <a:latin typeface="Avenir Heavy" panose="02000503020000020003" pitchFamily="2" charset="0"/>
              </a:rPr>
              <a:t>Nominate an educator,</a:t>
            </a:r>
            <a:r>
              <a:rPr lang="en-US" dirty="0">
                <a:solidFill>
                  <a:srgbClr val="1E1515"/>
                </a:solidFill>
                <a:effectLst/>
                <a:latin typeface="Avenir Book"/>
              </a:rPr>
              <a:t> a supportive adult from their school who fully </a:t>
            </a:r>
            <a:r>
              <a:rPr lang="en-US" dirty="0">
                <a:solidFill>
                  <a:srgbClr val="1E1515"/>
                </a:solidFill>
                <a:latin typeface="Avenir Book"/>
              </a:rPr>
              <a:t>participates</a:t>
            </a:r>
            <a:r>
              <a:rPr lang="en-US" dirty="0">
                <a:solidFill>
                  <a:srgbClr val="1E1515"/>
                </a:solidFill>
                <a:effectLst/>
                <a:latin typeface="Avenir Book"/>
              </a:rPr>
              <a:t> in the </a:t>
            </a:r>
            <a:r>
              <a:rPr lang="en-US" dirty="0">
                <a:solidFill>
                  <a:srgbClr val="1E1515"/>
                </a:solidFill>
                <a:latin typeface="Avenir Book"/>
              </a:rPr>
              <a:t>yearlong </a:t>
            </a:r>
            <a:r>
              <a:rPr lang="en-US" dirty="0">
                <a:solidFill>
                  <a:srgbClr val="1E1515"/>
                </a:solidFill>
                <a:effectLst/>
                <a:latin typeface="Avenir Book"/>
              </a:rPr>
              <a:t>program </a:t>
            </a:r>
            <a:r>
              <a:rPr lang="en-US" dirty="0">
                <a:solidFill>
                  <a:srgbClr val="1E1515"/>
                </a:solidFill>
                <a:latin typeface="Avenir Book"/>
              </a:rPr>
              <a:t>and goes on the Aspen trip with</a:t>
            </a:r>
            <a:r>
              <a:rPr lang="en-US" dirty="0">
                <a:solidFill>
                  <a:srgbClr val="1E1515"/>
                </a:solidFill>
                <a:effectLst/>
                <a:latin typeface="Avenir Book"/>
              </a:rPr>
              <a:t> them</a:t>
            </a:r>
            <a:r>
              <a:rPr lang="en-US" dirty="0">
                <a:solidFill>
                  <a:srgbClr val="1E1515"/>
                </a:solidFill>
                <a:latin typeface="Avenir Book"/>
              </a:rPr>
              <a:t>.</a:t>
            </a:r>
            <a:endParaRPr lang="en-US" dirty="0">
              <a:solidFill>
                <a:srgbClr val="1E1515"/>
              </a:solidFill>
              <a:effectLst/>
              <a:latin typeface="Avenir Book"/>
            </a:endParaRPr>
          </a:p>
        </p:txBody>
      </p:sp>
      <p:sp>
        <p:nvSpPr>
          <p:cNvPr id="3" name="TextBox 2">
            <a:extLst>
              <a:ext uri="{FF2B5EF4-FFF2-40B4-BE49-F238E27FC236}">
                <a16:creationId xmlns:a16="http://schemas.microsoft.com/office/drawing/2014/main" id="{885258AF-E847-1B13-9037-92999B603865}"/>
              </a:ext>
            </a:extLst>
          </p:cNvPr>
          <p:cNvSpPr txBox="1"/>
          <p:nvPr/>
        </p:nvSpPr>
        <p:spPr>
          <a:xfrm>
            <a:off x="299014" y="5985076"/>
            <a:ext cx="1119850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dirty="0">
              <a:latin typeface="Avenir Book"/>
            </a:endParaRPr>
          </a:p>
          <a:p>
            <a:pPr lvl="1" algn="ctr"/>
            <a:r>
              <a:rPr lang="en-US" sz="1600" baseline="0" dirty="0">
                <a:latin typeface="Avenir Book"/>
              </a:rPr>
              <a:t>* To encourage equity of opportunity, students attending schools who’ve had a Scholar selected in 2024 or 2025 are not eligible to apply. For a full list of current ineligible schools, visit </a:t>
            </a:r>
            <a:r>
              <a:rPr lang="en-US" sz="1400" b="1" u="sng" strike="noStrike" baseline="0" dirty="0">
                <a:latin typeface="Avenir Book"/>
                <a:ea typeface="Segoe UI"/>
                <a:cs typeface="Segoe UI"/>
                <a:hlinkClick r:id="rId3">
                  <a:extLst>
                    <a:ext uri="{A12FA001-AC4F-418D-AE19-62706E023703}">
                      <ahyp:hlinkClr xmlns:ahyp="http://schemas.microsoft.com/office/drawing/2018/hyperlinkcolor" val="tx"/>
                    </a:ext>
                  </a:extLst>
                </a:hlinkClick>
              </a:rPr>
              <a:t>https://bezosscholars.org/apply/eligibility/</a:t>
            </a:r>
            <a:endParaRPr lang="en-US" sz="1400" dirty="0">
              <a:ea typeface="Calibri"/>
              <a:cs typeface="Calibri"/>
            </a:endParaRPr>
          </a:p>
          <a:p>
            <a:pPr algn="ctr"/>
            <a:endParaRPr lang="en-US"/>
          </a:p>
        </p:txBody>
      </p:sp>
    </p:spTree>
    <p:extLst>
      <p:ext uri="{BB962C8B-B14F-4D97-AF65-F5344CB8AC3E}">
        <p14:creationId xmlns:p14="http://schemas.microsoft.com/office/powerpoint/2010/main" val="323974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erson and person posing for a picture&#10;&#10;Description automatically generated">
            <a:extLst>
              <a:ext uri="{FF2B5EF4-FFF2-40B4-BE49-F238E27FC236}">
                <a16:creationId xmlns:a16="http://schemas.microsoft.com/office/drawing/2014/main" id="{6C15FBC8-309D-1907-7F47-4EDC23E6B050}"/>
              </a:ext>
            </a:extLst>
          </p:cNvPr>
          <p:cNvPicPr>
            <a:picLocks noChangeAspect="1"/>
          </p:cNvPicPr>
          <p:nvPr/>
        </p:nvPicPr>
        <p:blipFill>
          <a:blip r:embed="rId3"/>
          <a:stretch>
            <a:fillRect/>
          </a:stretch>
        </p:blipFill>
        <p:spPr>
          <a:xfrm>
            <a:off x="-1" y="2737398"/>
            <a:ext cx="6202469" cy="4121509"/>
          </a:xfrm>
          <a:prstGeom prst="rect">
            <a:avLst/>
          </a:prstGeom>
        </p:spPr>
      </p:pic>
      <p:sp>
        <p:nvSpPr>
          <p:cNvPr id="12" name="Rectangle 6">
            <a:extLst>
              <a:ext uri="{FF2B5EF4-FFF2-40B4-BE49-F238E27FC236}">
                <a16:creationId xmlns:a16="http://schemas.microsoft.com/office/drawing/2014/main" id="{5E622C72-D554-B63A-1FFB-C14B88F07FC8}"/>
              </a:ext>
            </a:extLst>
          </p:cNvPr>
          <p:cNvSpPr/>
          <p:nvPr/>
        </p:nvSpPr>
        <p:spPr>
          <a:xfrm flipV="1">
            <a:off x="0" y="0"/>
            <a:ext cx="6214747" cy="3264406"/>
          </a:xfrm>
          <a:custGeom>
            <a:avLst/>
            <a:gdLst>
              <a:gd name="connsiteX0" fmla="*/ 0 w 7312542"/>
              <a:gd name="connsiteY0" fmla="*/ 0 h 2897372"/>
              <a:gd name="connsiteX1" fmla="*/ 7312542 w 7312542"/>
              <a:gd name="connsiteY1" fmla="*/ 0 h 2897372"/>
              <a:gd name="connsiteX2" fmla="*/ 7312542 w 7312542"/>
              <a:gd name="connsiteY2" fmla="*/ 2897372 h 2897372"/>
              <a:gd name="connsiteX3" fmla="*/ 0 w 7312542"/>
              <a:gd name="connsiteY3" fmla="*/ 2897372 h 2897372"/>
              <a:gd name="connsiteX4" fmla="*/ 0 w 7312542"/>
              <a:gd name="connsiteY4" fmla="*/ 0 h 2897372"/>
              <a:gd name="connsiteX0" fmla="*/ 0 w 7323175"/>
              <a:gd name="connsiteY0" fmla="*/ 0 h 2897372"/>
              <a:gd name="connsiteX1" fmla="*/ 7323175 w 7323175"/>
              <a:gd name="connsiteY1" fmla="*/ 404037 h 2897372"/>
              <a:gd name="connsiteX2" fmla="*/ 7312542 w 7323175"/>
              <a:gd name="connsiteY2" fmla="*/ 2897372 h 2897372"/>
              <a:gd name="connsiteX3" fmla="*/ 0 w 7323175"/>
              <a:gd name="connsiteY3" fmla="*/ 2897372 h 2897372"/>
              <a:gd name="connsiteX4" fmla="*/ 0 w 7323175"/>
              <a:gd name="connsiteY4" fmla="*/ 0 h 28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175" h="2897372">
                <a:moveTo>
                  <a:pt x="0" y="0"/>
                </a:moveTo>
                <a:lnTo>
                  <a:pt x="7323175" y="404037"/>
                </a:lnTo>
                <a:cubicBezTo>
                  <a:pt x="7319631" y="1235149"/>
                  <a:pt x="7316086" y="2066260"/>
                  <a:pt x="7312542" y="2897372"/>
                </a:cubicBezTo>
                <a:lnTo>
                  <a:pt x="0" y="2897372"/>
                </a:lnTo>
                <a:lnTo>
                  <a:pt x="0" y="0"/>
                </a:lnTo>
                <a:close/>
              </a:path>
            </a:pathLst>
          </a:custGeom>
          <a:solidFill>
            <a:srgbClr val="E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panose="02000503020000020003" pitchFamily="2" charset="0"/>
            </a:endParaRPr>
          </a:p>
        </p:txBody>
      </p:sp>
      <p:sp>
        <p:nvSpPr>
          <p:cNvPr id="3" name="Content Placeholder 2">
            <a:extLst>
              <a:ext uri="{FF2B5EF4-FFF2-40B4-BE49-F238E27FC236}">
                <a16:creationId xmlns:a16="http://schemas.microsoft.com/office/drawing/2014/main" id="{3C20FEF4-D52B-4316-B483-2A87A9BFBA3B}"/>
              </a:ext>
            </a:extLst>
          </p:cNvPr>
          <p:cNvSpPr>
            <a:spLocks noGrp="1"/>
          </p:cNvSpPr>
          <p:nvPr>
            <p:ph idx="1"/>
          </p:nvPr>
        </p:nvSpPr>
        <p:spPr>
          <a:xfrm>
            <a:off x="6333174" y="778739"/>
            <a:ext cx="5714097" cy="5935946"/>
          </a:xfrm>
          <a:noFill/>
        </p:spPr>
        <p:txBody>
          <a:bodyPr vert="horz" lIns="91440" tIns="91440" rIns="91440" bIns="91440" rtlCol="0" anchor="ctr" anchorCtr="0">
            <a:noAutofit/>
          </a:bodyPr>
          <a:lstStyle/>
          <a:p>
            <a:pPr marL="0" indent="0">
              <a:buNone/>
            </a:pPr>
            <a:r>
              <a:rPr lang="en-US" sz="1800" b="1" dirty="0">
                <a:solidFill>
                  <a:srgbClr val="038084"/>
                </a:solidFill>
                <a:effectLst/>
                <a:latin typeface="Avenir Book"/>
                <a:ea typeface="Noto Sans"/>
                <a:cs typeface="Noto Sans"/>
              </a:rPr>
              <a:t>Who is </a:t>
            </a:r>
            <a:r>
              <a:rPr lang="en-US" sz="1800" b="1" dirty="0">
                <a:solidFill>
                  <a:srgbClr val="038084"/>
                </a:solidFill>
                <a:latin typeface="Avenir Book"/>
                <a:ea typeface="Noto Sans"/>
                <a:cs typeface="Noto Sans"/>
              </a:rPr>
              <a:t>eligible? </a:t>
            </a:r>
            <a:endParaRPr lang="en-US" sz="1800" b="1" dirty="0">
              <a:solidFill>
                <a:srgbClr val="038084"/>
              </a:solidFill>
              <a:latin typeface="Avenir Book"/>
              <a:ea typeface="Noto Sans" panose="020B0502040504020204" pitchFamily="34" charset="0"/>
              <a:cs typeface="Noto Sans" panose="020B0502040504020204" pitchFamily="34" charset="0"/>
            </a:endParaRPr>
          </a:p>
          <a:p>
            <a:pPr marL="0" indent="0">
              <a:buNone/>
            </a:pPr>
            <a:r>
              <a:rPr lang="en-US" sz="1600" dirty="0">
                <a:latin typeface="Avenir Book"/>
                <a:ea typeface="Noto Sans"/>
                <a:cs typeface="Noto Sans"/>
              </a:rPr>
              <a:t>A current school staff member, in any position, OR a staff member of a community organization that partners with your school. </a:t>
            </a:r>
            <a:endParaRPr lang="en-US" sz="1600" dirty="0">
              <a:effectLst/>
              <a:latin typeface="Avenir Book"/>
              <a:ea typeface="Noto Sans" panose="020B0502040504020204" pitchFamily="34" charset="0"/>
              <a:cs typeface="Noto Sans" panose="020B0502040504020204" pitchFamily="34" charset="0"/>
            </a:endParaRPr>
          </a:p>
          <a:p>
            <a:pPr marL="0" indent="0">
              <a:buNone/>
            </a:pPr>
            <a:r>
              <a:rPr lang="en-US" sz="1600" dirty="0">
                <a:latin typeface="Avenir Book"/>
                <a:ea typeface="Noto Sans"/>
                <a:cs typeface="Noto Sans"/>
              </a:rPr>
              <a:t>Educator nominees CANNOT also be an applicant’s parent, guardian, relative or their paid private tutor or counselor.</a:t>
            </a:r>
            <a:endParaRPr lang="en-US" sz="1600" dirty="0">
              <a:latin typeface="Avenir Book"/>
            </a:endParaRPr>
          </a:p>
          <a:p>
            <a:pPr marL="0" indent="0">
              <a:buNone/>
            </a:pPr>
            <a:r>
              <a:rPr lang="en-US" sz="1800" b="1" dirty="0">
                <a:solidFill>
                  <a:srgbClr val="038084"/>
                </a:solidFill>
                <a:effectLst/>
                <a:latin typeface="Avenir Book"/>
                <a:ea typeface="Noto Sans"/>
                <a:cs typeface="Noto Sans"/>
              </a:rPr>
              <a:t>What makes a strong nominee</a:t>
            </a:r>
            <a:r>
              <a:rPr lang="en-US" sz="1800" b="1" dirty="0">
                <a:solidFill>
                  <a:srgbClr val="038084"/>
                </a:solidFill>
                <a:latin typeface="Avenir Book"/>
                <a:ea typeface="Noto Sans"/>
                <a:cs typeface="Noto Sans"/>
              </a:rPr>
              <a:t>?</a:t>
            </a:r>
            <a:endParaRPr lang="en-US" sz="1800" b="1" dirty="0">
              <a:solidFill>
                <a:srgbClr val="038084"/>
              </a:solidFill>
              <a:effectLst/>
              <a:latin typeface="Avenir Book"/>
              <a:ea typeface="Noto Sans"/>
              <a:cs typeface="Noto Sans"/>
            </a:endParaRPr>
          </a:p>
          <a:p>
            <a:pPr>
              <a:buNone/>
            </a:pPr>
            <a:r>
              <a:rPr lang="en-US" sz="1800" dirty="0">
                <a:latin typeface="Avenir Book"/>
                <a:ea typeface="Noto Sans"/>
                <a:cs typeface="Noto Sans"/>
              </a:rPr>
              <a:t>Strong educator Nominees:</a:t>
            </a:r>
            <a:endParaRPr lang="en-US" sz="1800" dirty="0">
              <a:latin typeface="Avenir Book"/>
              <a:ea typeface="Noto Sans" panose="020B0502040504020204" pitchFamily="34" charset="0"/>
              <a:cs typeface="Noto Sans" panose="020B0502040504020204" pitchFamily="34" charset="0"/>
            </a:endParaRPr>
          </a:p>
          <a:p>
            <a:r>
              <a:rPr lang="en-US" sz="1600" dirty="0">
                <a:latin typeface="Avenir Book"/>
                <a:ea typeface="Noto Sans"/>
                <a:cs typeface="Noto Sans"/>
              </a:rPr>
              <a:t>Believe in youth leadership </a:t>
            </a:r>
            <a:r>
              <a:rPr lang="en-US" sz="1600" dirty="0">
                <a:effectLst/>
                <a:latin typeface="Avenir Book"/>
                <a:ea typeface="Noto Sans"/>
                <a:cs typeface="Noto Sans"/>
              </a:rPr>
              <a:t>and </a:t>
            </a:r>
            <a:r>
              <a:rPr lang="en-US" sz="1600" dirty="0">
                <a:latin typeface="Avenir Book"/>
                <a:ea typeface="Noto Sans"/>
                <a:cs typeface="Noto Sans"/>
              </a:rPr>
              <a:t>make space for students </a:t>
            </a:r>
            <a:r>
              <a:rPr lang="en-US" sz="1600" dirty="0">
                <a:effectLst/>
                <a:latin typeface="Avenir Book"/>
                <a:ea typeface="Noto Sans"/>
                <a:cs typeface="Noto Sans"/>
              </a:rPr>
              <a:t>to take </a:t>
            </a:r>
            <a:r>
              <a:rPr lang="en-US" sz="1600" dirty="0">
                <a:latin typeface="Avenir Book"/>
                <a:ea typeface="Noto Sans"/>
                <a:cs typeface="Noto Sans"/>
              </a:rPr>
              <a:t>initiative and lead</a:t>
            </a:r>
            <a:r>
              <a:rPr lang="en-US" sz="1600" dirty="0">
                <a:effectLst/>
                <a:latin typeface="Avenir Book"/>
                <a:ea typeface="Noto Sans"/>
                <a:cs typeface="Noto Sans"/>
              </a:rPr>
              <a:t>.</a:t>
            </a:r>
            <a:endParaRPr lang="en-US" sz="1600" dirty="0">
              <a:effectLst/>
              <a:latin typeface="Avenir Book"/>
              <a:ea typeface="Noto Sans" panose="020B0502040504020204" pitchFamily="34" charset="0"/>
              <a:cs typeface="Noto Sans" panose="020B0502040504020204" pitchFamily="34" charset="0"/>
            </a:endParaRPr>
          </a:p>
          <a:p>
            <a:r>
              <a:rPr lang="en-US" sz="1600" dirty="0">
                <a:latin typeface="Avenir Book"/>
                <a:ea typeface="Noto Sans"/>
                <a:cs typeface="Noto Sans"/>
              </a:rPr>
              <a:t>Model learning and reflection, showing openness to new ideas </a:t>
            </a:r>
            <a:r>
              <a:rPr lang="en-US" sz="1600" dirty="0">
                <a:effectLst/>
                <a:latin typeface="Avenir Book"/>
                <a:ea typeface="Noto Sans"/>
                <a:cs typeface="Noto Sans"/>
              </a:rPr>
              <a:t>and </a:t>
            </a:r>
            <a:r>
              <a:rPr lang="en-US" sz="1600" dirty="0">
                <a:latin typeface="Avenir Book"/>
                <a:ea typeface="Noto Sans"/>
                <a:cs typeface="Noto Sans"/>
              </a:rPr>
              <a:t>feedback</a:t>
            </a:r>
            <a:r>
              <a:rPr lang="en-US" sz="1600" dirty="0">
                <a:effectLst/>
                <a:latin typeface="Avenir Book"/>
                <a:ea typeface="Noto Sans"/>
                <a:cs typeface="Noto Sans"/>
              </a:rPr>
              <a:t>.</a:t>
            </a:r>
            <a:endParaRPr lang="en-US" sz="1600" dirty="0">
              <a:latin typeface="Avenir Book"/>
            </a:endParaRPr>
          </a:p>
          <a:p>
            <a:r>
              <a:rPr lang="en-US" sz="1600" dirty="0">
                <a:latin typeface="Avenir Book"/>
                <a:ea typeface="Noto Sans"/>
                <a:cs typeface="Noto Sans"/>
              </a:rPr>
              <a:t>Build strong relationships with students, families, </a:t>
            </a:r>
            <a:r>
              <a:rPr lang="en-US" sz="1600" dirty="0">
                <a:effectLst/>
                <a:latin typeface="Avenir Book"/>
                <a:ea typeface="Noto Sans"/>
                <a:cs typeface="Noto Sans"/>
              </a:rPr>
              <a:t>and community </a:t>
            </a:r>
            <a:r>
              <a:rPr lang="en-US" sz="1600" dirty="0">
                <a:latin typeface="Avenir Book"/>
                <a:ea typeface="Noto Sans"/>
                <a:cs typeface="Noto Sans"/>
              </a:rPr>
              <a:t>partners.</a:t>
            </a:r>
            <a:endParaRPr lang="en-US" sz="1600" dirty="0">
              <a:latin typeface="Avenir Book"/>
            </a:endParaRPr>
          </a:p>
          <a:p>
            <a:r>
              <a:rPr lang="en-US" sz="1600" dirty="0">
                <a:latin typeface="Avenir Book"/>
                <a:ea typeface="Noto Sans"/>
                <a:cs typeface="Noto Sans"/>
              </a:rPr>
              <a:t>Encourage creativity </a:t>
            </a:r>
            <a:r>
              <a:rPr lang="en-US" sz="1600" dirty="0">
                <a:effectLst/>
                <a:latin typeface="Avenir Book"/>
                <a:ea typeface="Noto Sans"/>
                <a:cs typeface="Noto Sans"/>
              </a:rPr>
              <a:t>and </a:t>
            </a:r>
            <a:r>
              <a:rPr lang="en-US" sz="1600" dirty="0">
                <a:latin typeface="Avenir Book"/>
                <a:ea typeface="Noto Sans"/>
                <a:cs typeface="Noto Sans"/>
              </a:rPr>
              <a:t>problem-solving, supporting </a:t>
            </a:r>
            <a:r>
              <a:rPr lang="en-US" sz="1600" dirty="0">
                <a:effectLst/>
                <a:latin typeface="Avenir Book"/>
                <a:ea typeface="Noto Sans"/>
                <a:cs typeface="Noto Sans"/>
              </a:rPr>
              <a:t>students </a:t>
            </a:r>
            <a:r>
              <a:rPr lang="en-US" sz="1600" dirty="0">
                <a:latin typeface="Avenir Book"/>
                <a:ea typeface="Noto Sans"/>
                <a:cs typeface="Noto Sans"/>
              </a:rPr>
              <a:t>as they design and lead their Community Change Projects</a:t>
            </a:r>
            <a:r>
              <a:rPr lang="en-US" sz="1600" dirty="0">
                <a:effectLst/>
                <a:latin typeface="Avenir Book"/>
                <a:ea typeface="Noto Sans"/>
                <a:cs typeface="Noto Sans"/>
              </a:rPr>
              <a:t>.</a:t>
            </a:r>
            <a:endParaRPr lang="en-US" sz="1600" dirty="0">
              <a:latin typeface="Avenir Book"/>
            </a:endParaRPr>
          </a:p>
          <a:p>
            <a:r>
              <a:rPr lang="en-US" sz="1600" dirty="0">
                <a:latin typeface="Avenir Book"/>
                <a:ea typeface="Noto Sans"/>
                <a:cs typeface="Noto Sans"/>
              </a:rPr>
              <a:t>Stay engaged throughout the yearlong program </a:t>
            </a:r>
            <a:r>
              <a:rPr lang="en-US" sz="1600" dirty="0">
                <a:effectLst/>
                <a:latin typeface="Avenir Book"/>
                <a:ea typeface="Noto Sans"/>
                <a:cs typeface="Noto Sans"/>
              </a:rPr>
              <a:t>and </a:t>
            </a:r>
            <a:r>
              <a:rPr lang="en-US" sz="1600" dirty="0">
                <a:latin typeface="Avenir Book"/>
                <a:ea typeface="Noto Sans"/>
                <a:cs typeface="Noto Sans"/>
              </a:rPr>
              <a:t>while in Aspen, participating fully </a:t>
            </a:r>
            <a:r>
              <a:rPr lang="en-US" sz="1600" dirty="0">
                <a:effectLst/>
                <a:latin typeface="Avenir Book"/>
                <a:ea typeface="Noto Sans"/>
                <a:cs typeface="Noto Sans"/>
              </a:rPr>
              <a:t>in </a:t>
            </a:r>
            <a:r>
              <a:rPr lang="en-US" sz="1600" dirty="0">
                <a:latin typeface="Avenir Book"/>
                <a:ea typeface="Noto Sans"/>
                <a:cs typeface="Noto Sans"/>
              </a:rPr>
              <a:t>virtual workshops, coaching students </a:t>
            </a:r>
            <a:r>
              <a:rPr lang="en-US" sz="1600" dirty="0">
                <a:effectLst/>
                <a:latin typeface="Avenir Book"/>
                <a:ea typeface="Noto Sans"/>
                <a:cs typeface="Noto Sans"/>
              </a:rPr>
              <a:t>and </a:t>
            </a:r>
            <a:r>
              <a:rPr lang="en-US" sz="1600" dirty="0">
                <a:latin typeface="Avenir Book"/>
                <a:ea typeface="Noto Sans"/>
                <a:cs typeface="Noto Sans"/>
              </a:rPr>
              <a:t>helping them with program assignments, milestones </a:t>
            </a:r>
            <a:r>
              <a:rPr lang="en-US" sz="1600" dirty="0">
                <a:effectLst/>
                <a:latin typeface="Avenir Book"/>
                <a:ea typeface="Noto Sans"/>
                <a:cs typeface="Noto Sans"/>
              </a:rPr>
              <a:t>and </a:t>
            </a:r>
            <a:r>
              <a:rPr lang="en-US" sz="1600" dirty="0">
                <a:latin typeface="Avenir Book"/>
                <a:ea typeface="Noto Sans"/>
                <a:cs typeface="Noto Sans"/>
              </a:rPr>
              <a:t>deliverables</a:t>
            </a:r>
            <a:r>
              <a:rPr lang="en-US" sz="1600" dirty="0">
                <a:effectLst/>
                <a:latin typeface="Avenir Book"/>
                <a:ea typeface="Noto Sans"/>
                <a:cs typeface="Noto Sans"/>
              </a:rPr>
              <a:t>.</a:t>
            </a:r>
            <a:endParaRPr lang="en-US" sz="1600" dirty="0">
              <a:latin typeface="Avenir Book"/>
            </a:endParaRPr>
          </a:p>
          <a:p>
            <a:pPr>
              <a:lnSpc>
                <a:spcPct val="110000"/>
              </a:lnSpc>
            </a:pPr>
            <a:endParaRPr lang="en-US" sz="2000" dirty="0">
              <a:effectLst/>
              <a:latin typeface="Avenir Book"/>
              <a:ea typeface="Noto Sans"/>
              <a:cs typeface="Noto Sans"/>
            </a:endParaRPr>
          </a:p>
        </p:txBody>
      </p:sp>
      <p:sp>
        <p:nvSpPr>
          <p:cNvPr id="4" name="Title 1">
            <a:extLst>
              <a:ext uri="{FF2B5EF4-FFF2-40B4-BE49-F238E27FC236}">
                <a16:creationId xmlns:a16="http://schemas.microsoft.com/office/drawing/2014/main" id="{BFC4E694-709D-FB7E-0674-1748030FDAE0}"/>
              </a:ext>
            </a:extLst>
          </p:cNvPr>
          <p:cNvSpPr txBox="1">
            <a:spLocks/>
          </p:cNvSpPr>
          <p:nvPr/>
        </p:nvSpPr>
        <p:spPr>
          <a:xfrm>
            <a:off x="142168" y="0"/>
            <a:ext cx="5952308" cy="280258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038084"/>
                </a:solidFill>
                <a:latin typeface="Avenir Black"/>
              </a:rPr>
              <a:t>Educator Nominee</a:t>
            </a:r>
            <a:endParaRPr lang="en-US" sz="3300" dirty="0">
              <a:solidFill>
                <a:srgbClr val="038084"/>
              </a:solidFill>
              <a:latin typeface="Avenir Black"/>
            </a:endParaRPr>
          </a:p>
          <a:p>
            <a:endParaRPr lang="en-US" sz="3300" b="1" dirty="0">
              <a:solidFill>
                <a:srgbClr val="038084"/>
              </a:solidFill>
              <a:latin typeface="Avenir Black"/>
              <a:ea typeface="Noto Sans"/>
              <a:cs typeface="Noto Sans"/>
            </a:endParaRPr>
          </a:p>
          <a:p>
            <a:r>
              <a:rPr lang="en-US" sz="2000" dirty="0">
                <a:latin typeface="Avenir Book"/>
                <a:ea typeface="Noto Sans"/>
                <a:cs typeface="Noto Sans"/>
              </a:rPr>
              <a:t>Students are required to nominate a trusted adult from their school that will fully participate in the yearlong program alongside them. </a:t>
            </a:r>
          </a:p>
          <a:p>
            <a:endParaRPr lang="en-US" sz="2000" dirty="0">
              <a:latin typeface="Avenir Book"/>
              <a:ea typeface="Noto Sans"/>
              <a:cs typeface="Noto Sans"/>
            </a:endParaRPr>
          </a:p>
          <a:p>
            <a:r>
              <a:rPr lang="en-US" sz="2000" dirty="0">
                <a:latin typeface="Avenir Book"/>
                <a:ea typeface="Noto Sans"/>
                <a:cs typeface="Noto Sans"/>
              </a:rPr>
              <a:t>Educators travel</a:t>
            </a:r>
            <a:r>
              <a:rPr lang="en-US" sz="2000" dirty="0">
                <a:effectLst/>
                <a:latin typeface="Avenir Book"/>
                <a:ea typeface="Noto Sans"/>
                <a:cs typeface="Noto Sans"/>
              </a:rPr>
              <a:t> to Aspen with their student and mentor student leaders as they launch their </a:t>
            </a:r>
            <a:r>
              <a:rPr lang="en-US" sz="2000" dirty="0">
                <a:latin typeface="Avenir Book"/>
                <a:ea typeface="Noto Sans"/>
                <a:cs typeface="Noto Sans"/>
              </a:rPr>
              <a:t>Community</a:t>
            </a:r>
            <a:r>
              <a:rPr lang="en-US" sz="2000" dirty="0">
                <a:effectLst/>
                <a:latin typeface="Avenir Book"/>
                <a:ea typeface="Noto Sans"/>
                <a:cs typeface="Noto Sans"/>
              </a:rPr>
              <a:t> </a:t>
            </a:r>
            <a:r>
              <a:rPr lang="en-US" sz="2000" dirty="0">
                <a:latin typeface="Avenir Book"/>
                <a:ea typeface="Noto Sans"/>
                <a:cs typeface="Noto Sans"/>
              </a:rPr>
              <a:t>Change Project</a:t>
            </a:r>
            <a:r>
              <a:rPr lang="en-US" sz="2000" dirty="0">
                <a:effectLst/>
                <a:latin typeface="Avenir Book"/>
                <a:ea typeface="Noto Sans"/>
                <a:cs typeface="Noto Sans"/>
              </a:rPr>
              <a:t>.</a:t>
            </a:r>
            <a:endParaRPr lang="en-US" sz="2000" dirty="0">
              <a:latin typeface="Avenir Book"/>
            </a:endParaRPr>
          </a:p>
        </p:txBody>
      </p:sp>
    </p:spTree>
    <p:extLst>
      <p:ext uri="{BB962C8B-B14F-4D97-AF65-F5344CB8AC3E}">
        <p14:creationId xmlns:p14="http://schemas.microsoft.com/office/powerpoint/2010/main" val="2144814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24816CE-4962-4338-9925-CE5103A1DCF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94997" y="3295498"/>
            <a:ext cx="6075237" cy="35625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FF99AC0E-1D42-EFCE-F659-3C9D8EE51845}"/>
              </a:ext>
            </a:extLst>
          </p:cNvPr>
          <p:cNvSpPr/>
          <p:nvPr/>
        </p:nvSpPr>
        <p:spPr>
          <a:xfrm flipH="1" flipV="1">
            <a:off x="6694995" y="0"/>
            <a:ext cx="6073651" cy="3854245"/>
          </a:xfrm>
          <a:custGeom>
            <a:avLst/>
            <a:gdLst>
              <a:gd name="connsiteX0" fmla="*/ 0 w 7312542"/>
              <a:gd name="connsiteY0" fmla="*/ 0 h 2897372"/>
              <a:gd name="connsiteX1" fmla="*/ 7312542 w 7312542"/>
              <a:gd name="connsiteY1" fmla="*/ 0 h 2897372"/>
              <a:gd name="connsiteX2" fmla="*/ 7312542 w 7312542"/>
              <a:gd name="connsiteY2" fmla="*/ 2897372 h 2897372"/>
              <a:gd name="connsiteX3" fmla="*/ 0 w 7312542"/>
              <a:gd name="connsiteY3" fmla="*/ 2897372 h 2897372"/>
              <a:gd name="connsiteX4" fmla="*/ 0 w 7312542"/>
              <a:gd name="connsiteY4" fmla="*/ 0 h 2897372"/>
              <a:gd name="connsiteX0" fmla="*/ 0 w 7323175"/>
              <a:gd name="connsiteY0" fmla="*/ 0 h 2897372"/>
              <a:gd name="connsiteX1" fmla="*/ 7323175 w 7323175"/>
              <a:gd name="connsiteY1" fmla="*/ 404037 h 2897372"/>
              <a:gd name="connsiteX2" fmla="*/ 7312542 w 7323175"/>
              <a:gd name="connsiteY2" fmla="*/ 2897372 h 2897372"/>
              <a:gd name="connsiteX3" fmla="*/ 0 w 7323175"/>
              <a:gd name="connsiteY3" fmla="*/ 2897372 h 2897372"/>
              <a:gd name="connsiteX4" fmla="*/ 0 w 7323175"/>
              <a:gd name="connsiteY4" fmla="*/ 0 h 28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175" h="2897372">
                <a:moveTo>
                  <a:pt x="0" y="0"/>
                </a:moveTo>
                <a:lnTo>
                  <a:pt x="7323175" y="404037"/>
                </a:lnTo>
                <a:cubicBezTo>
                  <a:pt x="7319631" y="1235149"/>
                  <a:pt x="7316086" y="2066260"/>
                  <a:pt x="7312542" y="2897372"/>
                </a:cubicBezTo>
                <a:lnTo>
                  <a:pt x="0" y="2897372"/>
                </a:lnTo>
                <a:lnTo>
                  <a:pt x="0" y="0"/>
                </a:lnTo>
                <a:close/>
              </a:path>
            </a:pathLst>
          </a:custGeom>
          <a:solidFill>
            <a:srgbClr val="E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panose="02000503020000020003" pitchFamily="2" charset="0"/>
            </a:endParaRPr>
          </a:p>
        </p:txBody>
      </p:sp>
      <p:sp>
        <p:nvSpPr>
          <p:cNvPr id="3" name="Content Placeholder 2">
            <a:extLst>
              <a:ext uri="{FF2B5EF4-FFF2-40B4-BE49-F238E27FC236}">
                <a16:creationId xmlns:a16="http://schemas.microsoft.com/office/drawing/2014/main" id="{5776D019-C901-4FFA-AF57-BB87501A2E85}"/>
              </a:ext>
            </a:extLst>
          </p:cNvPr>
          <p:cNvSpPr>
            <a:spLocks noGrp="1"/>
          </p:cNvSpPr>
          <p:nvPr>
            <p:ph idx="1"/>
          </p:nvPr>
        </p:nvSpPr>
        <p:spPr>
          <a:xfrm>
            <a:off x="230673" y="353865"/>
            <a:ext cx="6038147" cy="5883265"/>
          </a:xfrm>
        </p:spPr>
        <p:txBody>
          <a:bodyPr vert="horz" lIns="91440" tIns="45720" rIns="91440" bIns="45720" rtlCol="0" anchor="t">
            <a:normAutofit fontScale="25000" lnSpcReduction="20000"/>
          </a:bodyPr>
          <a:lstStyle/>
          <a:p>
            <a:pPr marL="0" indent="0" algn="l">
              <a:lnSpc>
                <a:spcPct val="120000"/>
              </a:lnSpc>
              <a:buNone/>
            </a:pPr>
            <a:r>
              <a:rPr lang="en-US" sz="12800" b="1" dirty="0">
                <a:solidFill>
                  <a:srgbClr val="F15930"/>
                </a:solidFill>
                <a:latin typeface="Avenir Black"/>
              </a:rPr>
              <a:t>Student &amp; Educator Commitment</a:t>
            </a:r>
          </a:p>
          <a:p>
            <a:pPr marL="0" indent="0">
              <a:lnSpc>
                <a:spcPct val="120000"/>
              </a:lnSpc>
              <a:buNone/>
            </a:pPr>
            <a:r>
              <a:rPr lang="en-US" sz="8000" dirty="0">
                <a:effectLst/>
                <a:latin typeface="Avenir Book"/>
                <a:ea typeface="Noto Sans"/>
                <a:cs typeface="Noto Sans"/>
              </a:rPr>
              <a:t>From </a:t>
            </a:r>
            <a:r>
              <a:rPr lang="en-US" sz="8000" b="1" dirty="0">
                <a:effectLst/>
                <a:latin typeface="Avenir Heavy" panose="02000503020000020003" pitchFamily="2" charset="0"/>
                <a:ea typeface="Noto Sans"/>
                <a:cs typeface="Noto Sans"/>
              </a:rPr>
              <a:t>May of the student’s junior year to May of their senior year,</a:t>
            </a:r>
            <a:r>
              <a:rPr lang="en-US" sz="8000" b="1" dirty="0">
                <a:latin typeface="Avenir Heavy" panose="02000503020000020003" pitchFamily="2" charset="0"/>
                <a:ea typeface="Noto Sans"/>
                <a:cs typeface="Noto Sans"/>
              </a:rPr>
              <a:t> </a:t>
            </a:r>
            <a:r>
              <a:rPr lang="en-US" sz="8000" dirty="0">
                <a:latin typeface="Avenir Book"/>
                <a:ea typeface="Noto Sans"/>
                <a:cs typeface="Noto Sans"/>
              </a:rPr>
              <a:t>Scholars</a:t>
            </a:r>
            <a:r>
              <a:rPr lang="en-US" sz="8000" dirty="0">
                <a:effectLst/>
                <a:latin typeface="Avenir Book"/>
                <a:ea typeface="Noto Sans"/>
                <a:cs typeface="Noto Sans"/>
              </a:rPr>
              <a:t>:</a:t>
            </a:r>
            <a:endParaRPr lang="en-US" dirty="0"/>
          </a:p>
          <a:p>
            <a:pPr>
              <a:lnSpc>
                <a:spcPct val="120000"/>
              </a:lnSpc>
            </a:pPr>
            <a:r>
              <a:rPr lang="en-US" sz="8000" dirty="0">
                <a:latin typeface="Avenir Book"/>
                <a:ea typeface="Noto Sans"/>
                <a:cs typeface="Noto Sans"/>
              </a:rPr>
              <a:t>Participate in two virtual 2.5-hour Saturday workshops per month along with team meetings and assignments. </a:t>
            </a:r>
          </a:p>
          <a:p>
            <a:pPr>
              <a:lnSpc>
                <a:spcPct val="120000"/>
              </a:lnSpc>
            </a:pPr>
            <a:r>
              <a:rPr lang="en-US" sz="8000" dirty="0">
                <a:latin typeface="Avenir Book"/>
                <a:ea typeface="Noto Sans"/>
                <a:cs typeface="Noto Sans"/>
              </a:rPr>
              <a:t>Explore and engage with their cohort in Aspen, Colorado, for a full week at the end of June.</a:t>
            </a:r>
          </a:p>
          <a:p>
            <a:pPr>
              <a:lnSpc>
                <a:spcPct val="120000"/>
              </a:lnSpc>
            </a:pPr>
            <a:r>
              <a:rPr lang="en-US" sz="8000" dirty="0">
                <a:latin typeface="Avenir Book"/>
                <a:ea typeface="Noto Sans"/>
                <a:cs typeface="Noto Sans"/>
              </a:rPr>
              <a:t>Engage community stakeholders to gather insight and input on community needs stemming to inform Community Change Project topic.</a:t>
            </a:r>
            <a:endParaRPr lang="en-US" sz="8000" dirty="0">
              <a:latin typeface="Avenir Book"/>
            </a:endParaRPr>
          </a:p>
          <a:p>
            <a:pPr>
              <a:lnSpc>
                <a:spcPct val="120000"/>
              </a:lnSpc>
            </a:pPr>
            <a:r>
              <a:rPr lang="en-US" sz="8000" dirty="0">
                <a:latin typeface="Avenir Book"/>
                <a:ea typeface="Noto Sans"/>
                <a:cs typeface="Noto Sans"/>
              </a:rPr>
              <a:t>Build a diverse and talented team of students and adult supporters, practicing shared leadership to successfully develop and launch a sustainable Community Change Project.</a:t>
            </a:r>
            <a:endParaRPr lang="en-US" sz="8000" dirty="0">
              <a:latin typeface="Avenir Book"/>
            </a:endParaRPr>
          </a:p>
          <a:p>
            <a:pPr>
              <a:lnSpc>
                <a:spcPct val="120000"/>
              </a:lnSpc>
            </a:pPr>
            <a:endParaRPr lang="en-US" sz="8000" dirty="0">
              <a:solidFill>
                <a:srgbClr val="1D3543"/>
              </a:solidFill>
              <a:effectLst/>
              <a:latin typeface="Avenir Book"/>
              <a:ea typeface="Noto Sans"/>
              <a:cs typeface="Noto Sans"/>
            </a:endParaRPr>
          </a:p>
        </p:txBody>
      </p:sp>
      <p:sp>
        <p:nvSpPr>
          <p:cNvPr id="4" name="TextBox 3">
            <a:extLst>
              <a:ext uri="{FF2B5EF4-FFF2-40B4-BE49-F238E27FC236}">
                <a16:creationId xmlns:a16="http://schemas.microsoft.com/office/drawing/2014/main" id="{384E6A1E-7D50-44EF-BC1F-CB97F379C9AE}"/>
              </a:ext>
            </a:extLst>
          </p:cNvPr>
          <p:cNvSpPr txBox="1"/>
          <p:nvPr/>
        </p:nvSpPr>
        <p:spPr>
          <a:xfrm>
            <a:off x="6694995" y="730525"/>
            <a:ext cx="5497005" cy="2308324"/>
          </a:xfrm>
          <a:prstGeom prst="rect">
            <a:avLst/>
          </a:prstGeom>
          <a:solidFill>
            <a:srgbClr val="E3F1F1"/>
          </a:solidFill>
        </p:spPr>
        <p:txBody>
          <a:bodyPr wrap="square" lIns="91440" tIns="45720" rIns="91440" bIns="45720" rtlCol="0" anchor="t">
            <a:spAutoFit/>
          </a:bodyPr>
          <a:lstStyle/>
          <a:p>
            <a:pPr algn="ctr"/>
            <a:r>
              <a:rPr lang="en-US" dirty="0">
                <a:effectLst/>
                <a:latin typeface="Avenir Book"/>
                <a:ea typeface="Noto Sans"/>
                <a:cs typeface="Noto Sans"/>
              </a:rPr>
              <a:t>Students and Educator Scholars </a:t>
            </a:r>
            <a:r>
              <a:rPr lang="en-US" dirty="0">
                <a:latin typeface="Avenir Book"/>
                <a:ea typeface="Noto Sans"/>
                <a:cs typeface="Noto Sans"/>
              </a:rPr>
              <a:t>t</a:t>
            </a:r>
            <a:r>
              <a:rPr lang="en-US" dirty="0">
                <a:latin typeface="Avenir Book"/>
                <a:ea typeface="Calibri"/>
                <a:cs typeface="Calibri"/>
              </a:rPr>
              <a:t>ypically</a:t>
            </a:r>
            <a:r>
              <a:rPr lang="en-US" dirty="0">
                <a:latin typeface="Avenir Book"/>
                <a:ea typeface="+mn-lt"/>
                <a:cs typeface="+mn-lt"/>
              </a:rPr>
              <a:t> spend about </a:t>
            </a:r>
            <a:r>
              <a:rPr lang="en-US" b="1" dirty="0">
                <a:solidFill>
                  <a:srgbClr val="F15930"/>
                </a:solidFill>
                <a:latin typeface="Avenir Book"/>
                <a:ea typeface="+mn-lt"/>
                <a:cs typeface="+mn-lt"/>
              </a:rPr>
              <a:t>10 hours per month </a:t>
            </a:r>
            <a:r>
              <a:rPr lang="en-US" dirty="0">
                <a:latin typeface="Avenir Book"/>
                <a:ea typeface="+mn-lt"/>
                <a:cs typeface="+mn-lt"/>
              </a:rPr>
              <a:t>on program-related activities, including virtual sessions.</a:t>
            </a:r>
            <a:r>
              <a:rPr lang="en-US" dirty="0">
                <a:solidFill>
                  <a:srgbClr val="24383D"/>
                </a:solidFill>
                <a:latin typeface="Avenir Book"/>
                <a:ea typeface="+mn-lt"/>
                <a:cs typeface="+mn-lt"/>
              </a:rPr>
              <a:t> </a:t>
            </a:r>
            <a:endParaRPr lang="en-US" dirty="0">
              <a:solidFill>
                <a:srgbClr val="000000"/>
              </a:solidFill>
              <a:latin typeface="Avenir Book"/>
              <a:ea typeface="Noto Sans" panose="020B0502040504020204" pitchFamily="34" charset="0"/>
              <a:cs typeface="Noto Sans" panose="020B0502040504020204" pitchFamily="34" charset="0"/>
            </a:endParaRPr>
          </a:p>
          <a:p>
            <a:pPr algn="ctr"/>
            <a:endParaRPr lang="en-US" dirty="0">
              <a:solidFill>
                <a:srgbClr val="24383D"/>
              </a:solidFill>
              <a:latin typeface="Avenir Book"/>
              <a:ea typeface="+mn-lt"/>
              <a:cs typeface="+mn-lt"/>
            </a:endParaRPr>
          </a:p>
          <a:p>
            <a:pPr algn="ctr"/>
            <a:r>
              <a:rPr lang="en-US" dirty="0">
                <a:latin typeface="Avenir Book"/>
                <a:ea typeface="+mn-lt"/>
                <a:cs typeface="+mn-lt"/>
              </a:rPr>
              <a:t>During project development and implementation, this</a:t>
            </a:r>
            <a:r>
              <a:rPr lang="en-US" dirty="0">
                <a:solidFill>
                  <a:srgbClr val="24383D"/>
                </a:solidFill>
                <a:latin typeface="Avenir Book"/>
                <a:ea typeface="+mn-lt"/>
                <a:cs typeface="+mn-lt"/>
              </a:rPr>
              <a:t> </a:t>
            </a:r>
            <a:r>
              <a:rPr lang="en-US" b="1" dirty="0">
                <a:solidFill>
                  <a:srgbClr val="F15930"/>
                </a:solidFill>
                <a:latin typeface="Avenir Book"/>
                <a:ea typeface="+mn-lt"/>
                <a:cs typeface="+mn-lt"/>
              </a:rPr>
              <a:t>may increase to up to 20 hours per month</a:t>
            </a:r>
            <a:r>
              <a:rPr lang="en-US" dirty="0">
                <a:latin typeface="Avenir Book"/>
                <a:ea typeface="+mn-lt"/>
                <a:cs typeface="+mn-lt"/>
              </a:rPr>
              <a:t>, depending on the needs of their Scholar and their project</a:t>
            </a:r>
            <a:r>
              <a:rPr lang="en-US" dirty="0">
                <a:effectLst/>
                <a:latin typeface="Avenir Book"/>
                <a:ea typeface="Noto Sans"/>
                <a:cs typeface="Noto Sans"/>
              </a:rPr>
              <a:t> throughout the year.</a:t>
            </a:r>
          </a:p>
        </p:txBody>
      </p:sp>
    </p:spTree>
    <p:extLst>
      <p:ext uri="{BB962C8B-B14F-4D97-AF65-F5344CB8AC3E}">
        <p14:creationId xmlns:p14="http://schemas.microsoft.com/office/powerpoint/2010/main" val="939698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591C-7691-47E8-AC23-3BF77183B2EC}"/>
              </a:ext>
            </a:extLst>
          </p:cNvPr>
          <p:cNvSpPr>
            <a:spLocks noGrp="1"/>
          </p:cNvSpPr>
          <p:nvPr>
            <p:ph type="title"/>
          </p:nvPr>
        </p:nvSpPr>
        <p:spPr>
          <a:xfrm>
            <a:off x="387250" y="209915"/>
            <a:ext cx="5384286" cy="823910"/>
          </a:xfrm>
        </p:spPr>
        <p:txBody>
          <a:bodyPr>
            <a:normAutofit/>
          </a:bodyPr>
          <a:lstStyle/>
          <a:p>
            <a:pPr algn="ctr"/>
            <a:r>
              <a:rPr lang="en-US" sz="4400" b="1" dirty="0">
                <a:solidFill>
                  <a:srgbClr val="F15930"/>
                </a:solidFill>
                <a:latin typeface="Avenir Black"/>
              </a:rPr>
              <a:t>How to Apply</a:t>
            </a:r>
          </a:p>
        </p:txBody>
      </p:sp>
      <p:graphicFrame>
        <p:nvGraphicFramePr>
          <p:cNvPr id="5" name="Content Placeholder 2">
            <a:extLst>
              <a:ext uri="{FF2B5EF4-FFF2-40B4-BE49-F238E27FC236}">
                <a16:creationId xmlns:a16="http://schemas.microsoft.com/office/drawing/2014/main" id="{34487EC5-6444-4984-B8EF-E634DA836537}"/>
              </a:ext>
            </a:extLst>
          </p:cNvPr>
          <p:cNvGraphicFramePr>
            <a:graphicFrameLocks noGrp="1"/>
          </p:cNvGraphicFramePr>
          <p:nvPr>
            <p:ph sz="half" idx="2"/>
            <p:extLst>
              <p:ext uri="{D42A27DB-BD31-4B8C-83A1-F6EECF244321}">
                <p14:modId xmlns:p14="http://schemas.microsoft.com/office/powerpoint/2010/main" val="3844328355"/>
              </p:ext>
            </p:extLst>
          </p:nvPr>
        </p:nvGraphicFramePr>
        <p:xfrm>
          <a:off x="387251" y="978291"/>
          <a:ext cx="5711880" cy="5101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3347A62-CDAD-4E7A-B481-5DC852BDFAA0}"/>
              </a:ext>
            </a:extLst>
          </p:cNvPr>
          <p:cNvSpPr txBox="1"/>
          <p:nvPr/>
        </p:nvSpPr>
        <p:spPr>
          <a:xfrm>
            <a:off x="6177305" y="1060978"/>
            <a:ext cx="5711880" cy="4985980"/>
          </a:xfrm>
          <a:prstGeom prst="rect">
            <a:avLst/>
          </a:prstGeom>
          <a:solidFill>
            <a:srgbClr val="E3F1F1"/>
          </a:solidFill>
        </p:spPr>
        <p:txBody>
          <a:bodyPr wrap="square" lIns="274320" tIns="274320" rIns="274320" bIns="274320" rtlCol="0" anchor="ctr">
            <a:spAutoFit/>
          </a:bodyPr>
          <a:lstStyle/>
          <a:p>
            <a:pPr>
              <a:spcAft>
                <a:spcPts val="1200"/>
              </a:spcAft>
            </a:pPr>
            <a:r>
              <a:rPr lang="en-US" sz="2800" dirty="0">
                <a:solidFill>
                  <a:srgbClr val="F15930"/>
                </a:solidFill>
                <a:latin typeface="Avenir Black"/>
              </a:rPr>
              <a:t>Application Components:</a:t>
            </a:r>
            <a:endParaRPr lang="en-US" sz="2800" dirty="0">
              <a:solidFill>
                <a:srgbClr val="1D3543"/>
              </a:solidFill>
              <a:latin typeface="Avenir Book"/>
              <a:ea typeface="Noto Sans"/>
              <a:cs typeface="Noto Sans"/>
            </a:endParaRPr>
          </a:p>
          <a:p>
            <a:pPr marL="342900" indent="-342900" algn="l">
              <a:spcAft>
                <a:spcPts val="1200"/>
              </a:spcAft>
              <a:buFont typeface="Arial"/>
              <a:buChar char="•"/>
            </a:pPr>
            <a:r>
              <a:rPr lang="en-US" sz="2000" dirty="0">
                <a:solidFill>
                  <a:srgbClr val="1D3543"/>
                </a:solidFill>
                <a:latin typeface="Avenir Book"/>
                <a:ea typeface="Noto Sans"/>
                <a:cs typeface="Noto Sans"/>
              </a:rPr>
              <a:t>B</a:t>
            </a:r>
            <a:r>
              <a:rPr lang="en-US" sz="2000" dirty="0">
                <a:solidFill>
                  <a:srgbClr val="1D3543"/>
                </a:solidFill>
                <a:effectLst/>
                <a:latin typeface="Avenir Book"/>
                <a:ea typeface="Noto Sans"/>
                <a:cs typeface="Noto Sans"/>
              </a:rPr>
              <a:t>asic personal contact and demographic information.</a:t>
            </a:r>
            <a:endParaRPr lang="en-US" dirty="0">
              <a:latin typeface="Avenir Book"/>
            </a:endParaRPr>
          </a:p>
          <a:p>
            <a:pPr marL="342900" indent="-342900">
              <a:spcAft>
                <a:spcPts val="1200"/>
              </a:spcAft>
              <a:buFont typeface="Arial" panose="020B0604020202020204" pitchFamily="34" charset="0"/>
              <a:buChar char="•"/>
            </a:pPr>
            <a:r>
              <a:rPr lang="en-US" sz="2000" dirty="0">
                <a:solidFill>
                  <a:srgbClr val="1D3543"/>
                </a:solidFill>
                <a:effectLst/>
                <a:latin typeface="Avenir Book"/>
                <a:ea typeface="Noto Sans"/>
                <a:cs typeface="Noto Sans"/>
              </a:rPr>
              <a:t>General school information, information on </a:t>
            </a:r>
            <a:r>
              <a:rPr lang="en-US" sz="2000" dirty="0">
                <a:solidFill>
                  <a:srgbClr val="1D3543"/>
                </a:solidFill>
                <a:latin typeface="Avenir Book"/>
                <a:ea typeface="Noto Sans"/>
                <a:cs typeface="Noto Sans"/>
              </a:rPr>
              <a:t>classes that challenged you, at least one being an</a:t>
            </a:r>
            <a:r>
              <a:rPr lang="en-US" sz="2000" dirty="0">
                <a:solidFill>
                  <a:srgbClr val="1D3543"/>
                </a:solidFill>
                <a:effectLst/>
                <a:latin typeface="Avenir Book"/>
                <a:ea typeface="Noto Sans"/>
                <a:cs typeface="Noto Sans"/>
              </a:rPr>
              <a:t> advanced </a:t>
            </a:r>
            <a:r>
              <a:rPr lang="en-US" sz="2000" dirty="0">
                <a:solidFill>
                  <a:srgbClr val="1D3543"/>
                </a:solidFill>
                <a:latin typeface="Avenir Book"/>
                <a:ea typeface="Noto Sans"/>
                <a:cs typeface="Noto Sans"/>
              </a:rPr>
              <a:t>course</a:t>
            </a:r>
            <a:r>
              <a:rPr lang="en-US" sz="2000" dirty="0">
                <a:solidFill>
                  <a:srgbClr val="1D3543"/>
                </a:solidFill>
                <a:effectLst/>
                <a:latin typeface="Avenir Book"/>
                <a:ea typeface="Noto Sans"/>
                <a:cs typeface="Noto Sans"/>
              </a:rPr>
              <a:t>.</a:t>
            </a:r>
            <a:endParaRPr lang="en-US" sz="2000" dirty="0">
              <a:solidFill>
                <a:srgbClr val="1D3543"/>
              </a:solidFill>
              <a:effectLst/>
              <a:latin typeface="Avenir Book"/>
              <a:ea typeface="Noto Sans" panose="020B0502040504020204" pitchFamily="34" charset="0"/>
              <a:cs typeface="Noto Sans" panose="020B0502040504020204" pitchFamily="34" charset="0"/>
            </a:endParaRPr>
          </a:p>
          <a:p>
            <a:pPr marL="342900" indent="-342900" algn="l">
              <a:spcAft>
                <a:spcPts val="1200"/>
              </a:spcAft>
              <a:buFont typeface="Arial" panose="020B0604020202020204" pitchFamily="34" charset="0"/>
              <a:buChar char="•"/>
            </a:pPr>
            <a:r>
              <a:rPr lang="en-US" sz="2000" dirty="0">
                <a:solidFill>
                  <a:srgbClr val="1D3543"/>
                </a:solidFill>
                <a:latin typeface="Avenir Book"/>
                <a:ea typeface="Noto Sans"/>
                <a:cs typeface="Noto Sans"/>
              </a:rPr>
              <a:t>T</a:t>
            </a:r>
            <a:r>
              <a:rPr lang="en-US" sz="2000" dirty="0">
                <a:solidFill>
                  <a:srgbClr val="1D3543"/>
                </a:solidFill>
                <a:effectLst/>
                <a:latin typeface="Avenir Book"/>
                <a:ea typeface="Noto Sans"/>
                <a:cs typeface="Noto Sans"/>
              </a:rPr>
              <a:t>wo </a:t>
            </a:r>
            <a:r>
              <a:rPr lang="en-US" sz="2000" dirty="0">
                <a:solidFill>
                  <a:srgbClr val="1D3543"/>
                </a:solidFill>
                <a:latin typeface="Avenir Book"/>
                <a:ea typeface="Noto Sans"/>
                <a:cs typeface="Noto Sans"/>
              </a:rPr>
              <a:t>extracurricular</a:t>
            </a:r>
            <a:r>
              <a:rPr lang="en-US" sz="2000" dirty="0">
                <a:solidFill>
                  <a:srgbClr val="1D3543"/>
                </a:solidFill>
                <a:effectLst/>
                <a:latin typeface="Avenir Book"/>
                <a:ea typeface="Noto Sans"/>
                <a:cs typeface="Noto Sans"/>
              </a:rPr>
              <a:t> activities</a:t>
            </a:r>
            <a:r>
              <a:rPr lang="en-US" sz="2000" dirty="0">
                <a:solidFill>
                  <a:srgbClr val="1D3543"/>
                </a:solidFill>
                <a:latin typeface="Avenir Book"/>
                <a:ea typeface="Noto Sans"/>
                <a:cs typeface="Noto Sans"/>
              </a:rPr>
              <a:t>.</a:t>
            </a:r>
            <a:endParaRPr lang="en-US" sz="2000" dirty="0">
              <a:solidFill>
                <a:srgbClr val="1D3543"/>
              </a:solidFill>
              <a:effectLst/>
              <a:latin typeface="Avenir Book"/>
              <a:ea typeface="Noto Sans"/>
              <a:cs typeface="Noto Sans"/>
            </a:endParaRPr>
          </a:p>
          <a:p>
            <a:pPr marL="342900" indent="-342900" algn="l">
              <a:spcAft>
                <a:spcPts val="1200"/>
              </a:spcAft>
              <a:buFont typeface="Arial" panose="020B0604020202020204" pitchFamily="34" charset="0"/>
              <a:buChar char="•"/>
            </a:pPr>
            <a:r>
              <a:rPr lang="en-US" sz="2000" dirty="0">
                <a:solidFill>
                  <a:srgbClr val="1D3543"/>
                </a:solidFill>
                <a:effectLst/>
                <a:latin typeface="Avenir Book"/>
                <a:ea typeface="Noto Sans"/>
                <a:cs typeface="Noto Sans"/>
              </a:rPr>
              <a:t>A </a:t>
            </a:r>
            <a:r>
              <a:rPr lang="en-US" sz="2000" dirty="0">
                <a:solidFill>
                  <a:srgbClr val="1D3543"/>
                </a:solidFill>
                <a:latin typeface="Avenir Book"/>
                <a:ea typeface="Noto Sans"/>
                <a:cs typeface="Noto Sans"/>
              </a:rPr>
              <a:t>one</a:t>
            </a:r>
            <a:r>
              <a:rPr lang="en-US" sz="2000" dirty="0">
                <a:solidFill>
                  <a:srgbClr val="1D3543"/>
                </a:solidFill>
                <a:effectLst/>
                <a:latin typeface="Avenir Book"/>
                <a:ea typeface="Noto Sans"/>
                <a:cs typeface="Noto Sans"/>
              </a:rPr>
              <a:t>-minute video on why yo</a:t>
            </a:r>
            <a:r>
              <a:rPr lang="en-US" sz="2000" dirty="0">
                <a:solidFill>
                  <a:srgbClr val="1D3543"/>
                </a:solidFill>
                <a:latin typeface="Avenir Book"/>
                <a:ea typeface="Noto Sans"/>
                <a:cs typeface="Noto Sans"/>
              </a:rPr>
              <a:t>u want to become a Scholar.</a:t>
            </a:r>
            <a:endParaRPr lang="en-US" sz="2000" dirty="0">
              <a:solidFill>
                <a:srgbClr val="1D3543"/>
              </a:solidFill>
              <a:effectLst/>
              <a:latin typeface="Avenir Book"/>
              <a:ea typeface="Noto Sans"/>
              <a:cs typeface="Noto Sans"/>
            </a:endParaRPr>
          </a:p>
          <a:p>
            <a:pPr marL="342900" indent="-342900" algn="l">
              <a:spcAft>
                <a:spcPts val="1200"/>
              </a:spcAft>
              <a:buFont typeface="Arial" panose="020B0604020202020204" pitchFamily="34" charset="0"/>
              <a:buChar char="•"/>
            </a:pPr>
            <a:r>
              <a:rPr lang="en-US" sz="2000" dirty="0">
                <a:solidFill>
                  <a:srgbClr val="1D3543"/>
                </a:solidFill>
                <a:effectLst/>
                <a:latin typeface="Avenir Book"/>
                <a:ea typeface="Noto Sans"/>
                <a:cs typeface="Noto Sans"/>
              </a:rPr>
              <a:t>Three short written essay responses.</a:t>
            </a:r>
          </a:p>
          <a:p>
            <a:pPr marL="342900" indent="-342900" algn="l">
              <a:spcAft>
                <a:spcPts val="1200"/>
              </a:spcAft>
              <a:buFont typeface="Arial" panose="020B0604020202020204" pitchFamily="34" charset="0"/>
              <a:buChar char="•"/>
            </a:pPr>
            <a:r>
              <a:rPr lang="en-US" sz="2000" dirty="0">
                <a:solidFill>
                  <a:srgbClr val="1D3543"/>
                </a:solidFill>
                <a:latin typeface="Avenir Book"/>
                <a:ea typeface="Noto Sans"/>
                <a:cs typeface="Noto Sans"/>
              </a:rPr>
              <a:t>Educator nominee recommendation form.</a:t>
            </a:r>
          </a:p>
        </p:txBody>
      </p:sp>
      <p:sp>
        <p:nvSpPr>
          <p:cNvPr id="9" name="TextBox 8">
            <a:extLst>
              <a:ext uri="{FF2B5EF4-FFF2-40B4-BE49-F238E27FC236}">
                <a16:creationId xmlns:a16="http://schemas.microsoft.com/office/drawing/2014/main" id="{696C4EA9-7DA9-437E-9019-4AC030B93C06}"/>
              </a:ext>
            </a:extLst>
          </p:cNvPr>
          <p:cNvSpPr txBox="1"/>
          <p:nvPr/>
        </p:nvSpPr>
        <p:spPr>
          <a:xfrm>
            <a:off x="742713" y="6080269"/>
            <a:ext cx="10869184" cy="646331"/>
          </a:xfrm>
          <a:prstGeom prst="rect">
            <a:avLst/>
          </a:prstGeom>
          <a:noFill/>
        </p:spPr>
        <p:txBody>
          <a:bodyPr wrap="square" lIns="91440" tIns="45720" rIns="91440" bIns="45720" anchor="t">
            <a:spAutoFit/>
          </a:bodyPr>
          <a:lstStyle/>
          <a:p>
            <a:pPr algn="ctr"/>
            <a:r>
              <a:rPr lang="en-US" sz="3600" b="1" dirty="0">
                <a:solidFill>
                  <a:srgbClr val="F15930"/>
                </a:solidFill>
                <a:latin typeface="Avenir Black"/>
                <a:ea typeface="Noto Sans"/>
                <a:cs typeface="Noto Sans"/>
              </a:rPr>
              <a:t>Applications are due January 15, 2026!</a:t>
            </a:r>
          </a:p>
        </p:txBody>
      </p:sp>
    </p:spTree>
    <p:extLst>
      <p:ext uri="{BB962C8B-B14F-4D97-AF65-F5344CB8AC3E}">
        <p14:creationId xmlns:p14="http://schemas.microsoft.com/office/powerpoint/2010/main" val="18849200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7724FCF9EE16408C26BFA49D2422D6" ma:contentTypeVersion="19" ma:contentTypeDescription="Create a new document." ma:contentTypeScope="" ma:versionID="a76e0692ee1375013488ee55f3611159">
  <xsd:schema xmlns:xsd="http://www.w3.org/2001/XMLSchema" xmlns:xs="http://www.w3.org/2001/XMLSchema" xmlns:p="http://schemas.microsoft.com/office/2006/metadata/properties" xmlns:ns2="ee1d9933-02d3-43c6-a8f6-65c796c2cf12" xmlns:ns3="177f02df-f390-41be-986e-c50b112df8d1" targetNamespace="http://schemas.microsoft.com/office/2006/metadata/properties" ma:root="true" ma:fieldsID="20201ccd0024dae018353860f00f1d91" ns2:_="" ns3:_="">
    <xsd:import namespace="ee1d9933-02d3-43c6-a8f6-65c796c2cf12"/>
    <xsd:import namespace="177f02df-f390-41be-986e-c50b112df8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1d9933-02d3-43c6-a8f6-65c796c2cf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0e44d8b-62d9-45d8-8b73-6b5235a973a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Notes" ma:index="25" nillable="true" ma:displayName="Notes" ma:format="Dropdown" ma:internalName="Notes">
      <xsd:simpleType>
        <xsd:restriction base="dms:Note">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7f02df-f390-41be-986e-c50b112df8d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efe0630-e9d1-43ad-b2a0-b3fefe849f6d}" ma:internalName="TaxCatchAll" ma:showField="CatchAllData" ma:web="177f02df-f390-41be-986e-c50b112df8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77f02df-f390-41be-986e-c50b112df8d1" xsi:nil="true"/>
    <lcf76f155ced4ddcb4097134ff3c332f xmlns="ee1d9933-02d3-43c6-a8f6-65c796c2cf12">
      <Terms xmlns="http://schemas.microsoft.com/office/infopath/2007/PartnerControls"/>
    </lcf76f155ced4ddcb4097134ff3c332f>
    <Notes xmlns="ee1d9933-02d3-43c6-a8f6-65c796c2cf12" xsi:nil="true"/>
  </documentManagement>
</p:properties>
</file>

<file path=customXml/itemProps1.xml><?xml version="1.0" encoding="utf-8"?>
<ds:datastoreItem xmlns:ds="http://schemas.openxmlformats.org/officeDocument/2006/customXml" ds:itemID="{BDC0A4D7-CDC3-4870-AD6F-1B81911C13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1d9933-02d3-43c6-a8f6-65c796c2cf12"/>
    <ds:schemaRef ds:uri="177f02df-f390-41be-986e-c50b112df8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BF91FA-A2F7-40D0-AF02-19A03ED11F15}">
  <ds:schemaRefs>
    <ds:schemaRef ds:uri="http://schemas.microsoft.com/sharepoint/v3/contenttype/forms"/>
  </ds:schemaRefs>
</ds:datastoreItem>
</file>

<file path=customXml/itemProps3.xml><?xml version="1.0" encoding="utf-8"?>
<ds:datastoreItem xmlns:ds="http://schemas.openxmlformats.org/officeDocument/2006/customXml" ds:itemID="{91666568-CF2D-4949-941A-D953F13CFCD6}">
  <ds:schemaRefs>
    <ds:schemaRef ds:uri="http://schemas.openxmlformats.org/package/2006/metadata/core-properties"/>
    <ds:schemaRef ds:uri="ee1d9933-02d3-43c6-a8f6-65c796c2cf12"/>
    <ds:schemaRef ds:uri="http://www.w3.org/XML/1998/namespace"/>
    <ds:schemaRef ds:uri="http://schemas.microsoft.com/office/2006/metadata/properties"/>
    <ds:schemaRef ds:uri="177f02df-f390-41be-986e-c50b112df8d1"/>
    <ds:schemaRef ds:uri="http://purl.org/dc/elements/1.1/"/>
    <ds:schemaRef ds:uri="http://schemas.microsoft.com/office/2006/documentManagement/types"/>
    <ds:schemaRef ds:uri="http://purl.org/dc/dcmitype/"/>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17</TotalTime>
  <Words>1877</Words>
  <Application>Microsoft Macintosh PowerPoint</Application>
  <PresentationFormat>Widescreen</PresentationFormat>
  <Paragraphs>137</Paragraphs>
  <Slides>10</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Arial</vt:lpstr>
      <vt:lpstr>Avenir</vt:lpstr>
      <vt:lpstr>Avenir Black</vt:lpstr>
      <vt:lpstr>Avenir Book</vt:lpstr>
      <vt:lpstr>Avenir Heavy</vt:lpstr>
      <vt:lpstr>Avenir LT</vt:lpstr>
      <vt:lpstr>Calibri</vt:lpstr>
      <vt:lpstr>Courier New</vt:lpstr>
      <vt:lpstr>Noto Sans</vt:lpstr>
      <vt:lpstr>Office Theme</vt:lpstr>
      <vt:lpstr>PowerPoint Presentation</vt:lpstr>
      <vt:lpstr>PowerPoint Presentation</vt:lpstr>
      <vt:lpstr>PowerPoint Presentation</vt:lpstr>
      <vt:lpstr>PowerPoint Presentation</vt:lpstr>
      <vt:lpstr>Who are  Bezos Scholars?</vt:lpstr>
      <vt:lpstr>Eligibility Criteria To be eligible to apply, U.S. students must:</vt:lpstr>
      <vt:lpstr>PowerPoint Presentation</vt:lpstr>
      <vt:lpstr>PowerPoint Presentation</vt:lpstr>
      <vt:lpstr>How to Apply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Pencke</dc:creator>
  <cp:lastModifiedBy>Josué Blanco</cp:lastModifiedBy>
  <cp:revision>236</cp:revision>
  <dcterms:created xsi:type="dcterms:W3CDTF">2020-10-16T05:03:00Z</dcterms:created>
  <dcterms:modified xsi:type="dcterms:W3CDTF">2025-11-07T18:59:26Z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0x010100587724FCF9EE16408C26BFA49D2422D6</vt:lpwstr>
  </property>
  <property fmtid="{D5CDD505-2E9C-101B-9397-08002B2CF9AE}" pid="3" name="MediaServiceImageTags">
    <vt:lpwstr/>
  </property>
</Properties>
</file>