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312" r:id="rId5"/>
    <p:sldId id="311" r:id="rId6"/>
    <p:sldId id="303" r:id="rId7"/>
    <p:sldId id="284" r:id="rId8"/>
    <p:sldId id="302" r:id="rId9"/>
    <p:sldId id="271" r:id="rId10"/>
    <p:sldId id="304" r:id="rId11"/>
    <p:sldId id="307" r:id="rId12"/>
    <p:sldId id="308" r:id="rId13"/>
    <p:sldId id="309" r:id="rId14"/>
    <p:sldId id="310"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A4573B2-298B-8CB6-77DB-4FE94E67321B}" name="Chris Plutte" initials="CP" userId="S::chris@bezosfamilyfoundation.org::d10c6fd9-c8e6-40b9-9baa-9e8a20737566" providerId="AD"/>
  <p188:author id="{052819CD-86B5-C634-D455-254867183428}" name="Adriana Jackson" initials="AJ" userId="S::ajackson@bezosfamilyfoundation.org::dbb890a7-bcb8-4631-9639-8e889c0412e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930"/>
    <a:srgbClr val="ACD4D3"/>
    <a:srgbClr val="71BF44"/>
    <a:srgbClr val="FFC700"/>
    <a:srgbClr val="038084"/>
    <a:srgbClr val="F6901F"/>
    <a:srgbClr val="18A0B5"/>
    <a:srgbClr val="68B0AE"/>
    <a:srgbClr val="E3F1F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10" dt="2026-09-29T16:51:08.746"/>
    <p1510:client id="{378964B5-D103-7C3F-49F7-222FDC54E852}" v="8" dt="2026-09-29T22:07:29.725"/>
    <p1510:client id="{425678E9-F01E-21E4-C792-618BE52583E8}" v="160" dt="2026-09-30T17:51:04.36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5"/>
  </p:normalViewPr>
  <p:slideViewPr>
    <p:cSldViewPr snapToGrid="0">
      <p:cViewPr varScale="1">
        <p:scale>
          <a:sx n="119" d="100"/>
          <a:sy n="119" d="100"/>
        </p:scale>
        <p:origin x="28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lly Pencke" userId="S::mpencke@bezosfamilyfoundation.org::5948dcb7-32fd-434c-826c-f9a774153ef8" providerId="AD" clId="Web-{425678E9-F01E-21E4-C792-618BE52583E8}"/>
    <pc:docChg chg="addSld delSld modSld sldOrd">
      <pc:chgData name="Molly Pencke" userId="S::mpencke@bezosfamilyfoundation.org::5948dcb7-32fd-434c-826c-f9a774153ef8" providerId="AD" clId="Web-{425678E9-F01E-21E4-C792-618BE52583E8}" dt="2026-09-30T17:51:04.364" v="168" actId="20577"/>
      <pc:docMkLst>
        <pc:docMk/>
      </pc:docMkLst>
      <pc:sldChg chg="modSp">
        <pc:chgData name="Molly Pencke" userId="S::mpencke@bezosfamilyfoundation.org::5948dcb7-32fd-434c-826c-f9a774153ef8" providerId="AD" clId="Web-{425678E9-F01E-21E4-C792-618BE52583E8}" dt="2026-09-30T17:49:08.395" v="163" actId="20577"/>
        <pc:sldMkLst>
          <pc:docMk/>
          <pc:sldMk cId="1293608856" sldId="271"/>
        </pc:sldMkLst>
        <pc:spChg chg="mod">
          <ac:chgData name="Molly Pencke" userId="S::mpencke@bezosfamilyfoundation.org::5948dcb7-32fd-434c-826c-f9a774153ef8" providerId="AD" clId="Web-{425678E9-F01E-21E4-C792-618BE52583E8}" dt="2026-09-30T17:49:08.395" v="163" actId="20577"/>
          <ac:spMkLst>
            <pc:docMk/>
            <pc:sldMk cId="1293608856" sldId="271"/>
            <ac:spMk id="3" creationId="{3C20FEF4-D52B-4316-B483-2A87A9BFBA3B}"/>
          </ac:spMkLst>
        </pc:spChg>
      </pc:sldChg>
      <pc:sldChg chg="modSp">
        <pc:chgData name="Molly Pencke" userId="S::mpencke@bezosfamilyfoundation.org::5948dcb7-32fd-434c-826c-f9a774153ef8" providerId="AD" clId="Web-{425678E9-F01E-21E4-C792-618BE52583E8}" dt="2026-09-30T17:47:46.535" v="159" actId="20577"/>
        <pc:sldMkLst>
          <pc:docMk/>
          <pc:sldMk cId="2436211355" sldId="284"/>
        </pc:sldMkLst>
        <pc:spChg chg="mod">
          <ac:chgData name="Molly Pencke" userId="S::mpencke@bezosfamilyfoundation.org::5948dcb7-32fd-434c-826c-f9a774153ef8" providerId="AD" clId="Web-{425678E9-F01E-21E4-C792-618BE52583E8}" dt="2026-09-30T17:47:46.535" v="159" actId="20577"/>
          <ac:spMkLst>
            <pc:docMk/>
            <pc:sldMk cId="2436211355" sldId="284"/>
            <ac:spMk id="4" creationId="{774089E0-F5AA-4A44-B128-93EABC790026}"/>
          </ac:spMkLst>
        </pc:spChg>
      </pc:sldChg>
      <pc:sldChg chg="modSp add ord">
        <pc:chgData name="Molly Pencke" userId="S::mpencke@bezosfamilyfoundation.org::5948dcb7-32fd-434c-826c-f9a774153ef8" providerId="AD" clId="Web-{425678E9-F01E-21E4-C792-618BE52583E8}" dt="2026-09-30T17:46:20.675" v="153" actId="20577"/>
        <pc:sldMkLst>
          <pc:docMk/>
          <pc:sldMk cId="1801924765" sldId="303"/>
        </pc:sldMkLst>
        <pc:spChg chg="mod">
          <ac:chgData name="Molly Pencke" userId="S::mpencke@bezosfamilyfoundation.org::5948dcb7-32fd-434c-826c-f9a774153ef8" providerId="AD" clId="Web-{425678E9-F01E-21E4-C792-618BE52583E8}" dt="2026-09-30T17:46:20.675" v="153" actId="20577"/>
          <ac:spMkLst>
            <pc:docMk/>
            <pc:sldMk cId="1801924765" sldId="303"/>
            <ac:spMk id="9" creationId="{0FCA4B9A-003B-B6A3-440D-15A1B4015559}"/>
          </ac:spMkLst>
        </pc:spChg>
      </pc:sldChg>
      <pc:sldChg chg="modSp">
        <pc:chgData name="Molly Pencke" userId="S::mpencke@bezosfamilyfoundation.org::5948dcb7-32fd-434c-826c-f9a774153ef8" providerId="AD" clId="Web-{425678E9-F01E-21E4-C792-618BE52583E8}" dt="2026-09-30T17:20:20.745" v="127" actId="20577"/>
        <pc:sldMkLst>
          <pc:docMk/>
          <pc:sldMk cId="3579930050" sldId="304"/>
        </pc:sldMkLst>
        <pc:spChg chg="mod">
          <ac:chgData name="Molly Pencke" userId="S::mpencke@bezosfamilyfoundation.org::5948dcb7-32fd-434c-826c-f9a774153ef8" providerId="AD" clId="Web-{425678E9-F01E-21E4-C792-618BE52583E8}" dt="2026-09-30T17:20:20.745" v="127" actId="20577"/>
          <ac:spMkLst>
            <pc:docMk/>
            <pc:sldMk cId="3579930050" sldId="304"/>
            <ac:spMk id="3" creationId="{5776D019-C901-4FFA-AF57-BB87501A2E85}"/>
          </ac:spMkLst>
        </pc:spChg>
      </pc:sldChg>
      <pc:sldChg chg="modSp del">
        <pc:chgData name="Molly Pencke" userId="S::mpencke@bezosfamilyfoundation.org::5948dcb7-32fd-434c-826c-f9a774153ef8" providerId="AD" clId="Web-{425678E9-F01E-21E4-C792-618BE52583E8}" dt="2026-09-30T17:40:21.220" v="131"/>
        <pc:sldMkLst>
          <pc:docMk/>
          <pc:sldMk cId="404606011" sldId="305"/>
        </pc:sldMkLst>
        <pc:spChg chg="mod">
          <ac:chgData name="Molly Pencke" userId="S::mpencke@bezosfamilyfoundation.org::5948dcb7-32fd-434c-826c-f9a774153ef8" providerId="AD" clId="Web-{425678E9-F01E-21E4-C792-618BE52583E8}" dt="2026-09-30T17:39:48.251" v="128" actId="20577"/>
          <ac:spMkLst>
            <pc:docMk/>
            <pc:sldMk cId="404606011" sldId="305"/>
            <ac:spMk id="9" creationId="{DE3E8484-61C8-4E40-8EC9-F9F9B8033D5E}"/>
          </ac:spMkLst>
        </pc:spChg>
      </pc:sldChg>
      <pc:sldChg chg="del">
        <pc:chgData name="Molly Pencke" userId="S::mpencke@bezosfamilyfoundation.org::5948dcb7-32fd-434c-826c-f9a774153ef8" providerId="AD" clId="Web-{425678E9-F01E-21E4-C792-618BE52583E8}" dt="2026-09-30T17:41:03.486" v="133"/>
        <pc:sldMkLst>
          <pc:docMk/>
          <pc:sldMk cId="862183868" sldId="306"/>
        </pc:sldMkLst>
      </pc:sldChg>
      <pc:sldChg chg="modSp">
        <pc:chgData name="Molly Pencke" userId="S::mpencke@bezosfamilyfoundation.org::5948dcb7-32fd-434c-826c-f9a774153ef8" providerId="AD" clId="Web-{425678E9-F01E-21E4-C792-618BE52583E8}" dt="2026-09-30T17:06:34.573" v="4" actId="14100"/>
        <pc:sldMkLst>
          <pc:docMk/>
          <pc:sldMk cId="982725511" sldId="309"/>
        </pc:sldMkLst>
        <pc:spChg chg="mod">
          <ac:chgData name="Molly Pencke" userId="S::mpencke@bezosfamilyfoundation.org::5948dcb7-32fd-434c-826c-f9a774153ef8" providerId="AD" clId="Web-{425678E9-F01E-21E4-C792-618BE52583E8}" dt="2026-09-30T17:06:29.885" v="3" actId="14100"/>
          <ac:spMkLst>
            <pc:docMk/>
            <pc:sldMk cId="982725511" sldId="309"/>
            <ac:spMk id="3" creationId="{A4A12F1E-BD4B-55F7-CB38-F3C021EBF0BC}"/>
          </ac:spMkLst>
        </pc:spChg>
        <pc:spChg chg="mod">
          <ac:chgData name="Molly Pencke" userId="S::mpencke@bezosfamilyfoundation.org::5948dcb7-32fd-434c-826c-f9a774153ef8" providerId="AD" clId="Web-{425678E9-F01E-21E4-C792-618BE52583E8}" dt="2026-09-30T17:06:34.573" v="4" actId="14100"/>
          <ac:spMkLst>
            <pc:docMk/>
            <pc:sldMk cId="982725511" sldId="309"/>
            <ac:spMk id="9" creationId="{603224A9-9F6D-4A8E-89D1-099A5DF730A1}"/>
          </ac:spMkLst>
        </pc:spChg>
      </pc:sldChg>
      <pc:sldChg chg="modSp add">
        <pc:chgData name="Molly Pencke" userId="S::mpencke@bezosfamilyfoundation.org::5948dcb7-32fd-434c-826c-f9a774153ef8" providerId="AD" clId="Web-{425678E9-F01E-21E4-C792-618BE52583E8}" dt="2026-09-30T17:51:04.364" v="168" actId="20577"/>
        <pc:sldMkLst>
          <pc:docMk/>
          <pc:sldMk cId="404606011" sldId="311"/>
        </pc:sldMkLst>
        <pc:spChg chg="mod">
          <ac:chgData name="Molly Pencke" userId="S::mpencke@bezosfamilyfoundation.org::5948dcb7-32fd-434c-826c-f9a774153ef8" providerId="AD" clId="Web-{425678E9-F01E-21E4-C792-618BE52583E8}" dt="2026-09-30T17:51:04.364" v="168" actId="20577"/>
          <ac:spMkLst>
            <pc:docMk/>
            <pc:sldMk cId="404606011" sldId="311"/>
            <ac:spMk id="9" creationId="{DE3E8484-61C8-4E40-8EC9-F9F9B8033D5E}"/>
          </ac:spMkLst>
        </pc:spChg>
      </pc:sldChg>
      <pc:sldChg chg="add del">
        <pc:chgData name="Molly Pencke" userId="S::mpencke@bezosfamilyfoundation.org::5948dcb7-32fd-434c-826c-f9a774153ef8" providerId="AD" clId="Web-{425678E9-F01E-21E4-C792-618BE52583E8}" dt="2026-09-30T17:40:01.486" v="130"/>
        <pc:sldMkLst>
          <pc:docMk/>
          <pc:sldMk cId="699114412" sldId="311"/>
        </pc:sldMkLst>
      </pc:sldChg>
    </pc:docChg>
  </pc:docChgLst>
  <pc:docChgLst>
    <pc:chgData name="Molly Pencke" userId="S::mpencke@bezosfamilyfoundation.org::5948dcb7-32fd-434c-826c-f9a774153ef8" providerId="AD" clId="Web-{378964B5-D103-7C3F-49F7-222FDC54E852}"/>
    <pc:docChg chg="modSld">
      <pc:chgData name="Molly Pencke" userId="S::mpencke@bezosfamilyfoundation.org::5948dcb7-32fd-434c-826c-f9a774153ef8" providerId="AD" clId="Web-{378964B5-D103-7C3F-49F7-222FDC54E852}" dt="2026-09-29T22:07:29.741" v="7" actId="20577"/>
      <pc:docMkLst>
        <pc:docMk/>
      </pc:docMkLst>
      <pc:sldChg chg="modSp">
        <pc:chgData name="Molly Pencke" userId="S::mpencke@bezosfamilyfoundation.org::5948dcb7-32fd-434c-826c-f9a774153ef8" providerId="AD" clId="Web-{378964B5-D103-7C3F-49F7-222FDC54E852}" dt="2026-09-29T22:06:43.241" v="5" actId="14100"/>
        <pc:sldMkLst>
          <pc:docMk/>
          <pc:sldMk cId="1293608856" sldId="271"/>
        </pc:sldMkLst>
        <pc:spChg chg="mod">
          <ac:chgData name="Molly Pencke" userId="S::mpencke@bezosfamilyfoundation.org::5948dcb7-32fd-434c-826c-f9a774153ef8" providerId="AD" clId="Web-{378964B5-D103-7C3F-49F7-222FDC54E852}" dt="2026-09-29T22:06:43.241" v="5" actId="14100"/>
          <ac:spMkLst>
            <pc:docMk/>
            <pc:sldMk cId="1293608856" sldId="271"/>
            <ac:spMk id="4" creationId="{BFC4E694-709D-FB7E-0674-1748030FDAE0}"/>
          </ac:spMkLst>
        </pc:spChg>
        <pc:spChg chg="mod">
          <ac:chgData name="Molly Pencke" userId="S::mpencke@bezosfamilyfoundation.org::5948dcb7-32fd-434c-826c-f9a774153ef8" providerId="AD" clId="Web-{378964B5-D103-7C3F-49F7-222FDC54E852}" dt="2026-09-29T22:06:36.147" v="4" actId="1076"/>
          <ac:spMkLst>
            <pc:docMk/>
            <pc:sldMk cId="1293608856" sldId="271"/>
            <ac:spMk id="12" creationId="{5E622C72-D554-B63A-1FFB-C14B88F07FC8}"/>
          </ac:spMkLst>
        </pc:spChg>
      </pc:sldChg>
      <pc:sldChg chg="modSp">
        <pc:chgData name="Molly Pencke" userId="S::mpencke@bezosfamilyfoundation.org::5948dcb7-32fd-434c-826c-f9a774153ef8" providerId="AD" clId="Web-{378964B5-D103-7C3F-49F7-222FDC54E852}" dt="2026-09-29T22:07:29.741" v="7" actId="20577"/>
        <pc:sldMkLst>
          <pc:docMk/>
          <pc:sldMk cId="3579930050" sldId="304"/>
        </pc:sldMkLst>
        <pc:spChg chg="mod">
          <ac:chgData name="Molly Pencke" userId="S::mpencke@bezosfamilyfoundation.org::5948dcb7-32fd-434c-826c-f9a774153ef8" providerId="AD" clId="Web-{378964B5-D103-7C3F-49F7-222FDC54E852}" dt="2026-09-29T22:07:29.741" v="7" actId="20577"/>
          <ac:spMkLst>
            <pc:docMk/>
            <pc:sldMk cId="3579930050" sldId="304"/>
            <ac:spMk id="3" creationId="{5776D019-C901-4FFA-AF57-BB87501A2E85}"/>
          </ac:spMkLst>
        </pc:spChg>
      </pc:sldChg>
      <pc:sldChg chg="modSp">
        <pc:chgData name="Molly Pencke" userId="S::mpencke@bezosfamilyfoundation.org::5948dcb7-32fd-434c-826c-f9a774153ef8" providerId="AD" clId="Web-{378964B5-D103-7C3F-49F7-222FDC54E852}" dt="2026-09-29T22:06:24.616" v="3" actId="20577"/>
        <pc:sldMkLst>
          <pc:docMk/>
          <pc:sldMk cId="862183868" sldId="306"/>
        </pc:sldMkLst>
        <pc:spChg chg="mod">
          <ac:chgData name="Molly Pencke" userId="S::mpencke@bezosfamilyfoundation.org::5948dcb7-32fd-434c-826c-f9a774153ef8" providerId="AD" clId="Web-{378964B5-D103-7C3F-49F7-222FDC54E852}" dt="2026-09-29T22:06:24.616" v="3" actId="20577"/>
          <ac:spMkLst>
            <pc:docMk/>
            <pc:sldMk cId="862183868" sldId="306"/>
            <ac:spMk id="9" creationId="{0FCA4B9A-003B-B6A3-440D-15A1B4015559}"/>
          </ac:spMkLst>
        </pc:spChg>
      </pc:sldChg>
    </pc:docChg>
  </pc:docChgLst>
  <pc:docChgLst>
    <pc:chgData name="Molly Pencke" userId="S::mpencke@bezosfamilyfoundation.org::5948dcb7-32fd-434c-826c-f9a774153ef8" providerId="AD" clId="Web-{00000000-0000-0000-0000-000000000000}"/>
    <pc:docChg chg="addSld delSld modSld">
      <pc:chgData name="Molly Pencke" userId="S::mpencke@bezosfamilyfoundation.org::5948dcb7-32fd-434c-826c-f9a774153ef8" providerId="AD" clId="Web-{00000000-0000-0000-0000-000000000000}" dt="2026-09-29T16:51:08.746" v="125" actId="20577"/>
      <pc:docMkLst>
        <pc:docMk/>
      </pc:docMkLst>
      <pc:sldChg chg="del">
        <pc:chgData name="Molly Pencke" userId="S::mpencke@bezosfamilyfoundation.org::5948dcb7-32fd-434c-826c-f9a774153ef8" providerId="AD" clId="Web-{00000000-0000-0000-0000-000000000000}" dt="2026-09-29T16:38:26.789" v="39"/>
        <pc:sldMkLst>
          <pc:docMk/>
          <pc:sldMk cId="323974383" sldId="261"/>
        </pc:sldMkLst>
      </pc:sldChg>
      <pc:sldChg chg="del">
        <pc:chgData name="Molly Pencke" userId="S::mpencke@bezosfamilyfoundation.org::5948dcb7-32fd-434c-826c-f9a774153ef8" providerId="AD" clId="Web-{00000000-0000-0000-0000-000000000000}" dt="2026-09-29T16:39:59.977" v="41"/>
        <pc:sldMkLst>
          <pc:docMk/>
          <pc:sldMk cId="1884920090" sldId="269"/>
        </pc:sldMkLst>
      </pc:sldChg>
      <pc:sldChg chg="del">
        <pc:chgData name="Molly Pencke" userId="S::mpencke@bezosfamilyfoundation.org::5948dcb7-32fd-434c-826c-f9a774153ef8" providerId="AD" clId="Web-{00000000-0000-0000-0000-000000000000}" dt="2026-09-29T16:38:13.304" v="37"/>
        <pc:sldMkLst>
          <pc:docMk/>
          <pc:sldMk cId="939698559" sldId="270"/>
        </pc:sldMkLst>
      </pc:sldChg>
      <pc:sldChg chg="modSp">
        <pc:chgData name="Molly Pencke" userId="S::mpencke@bezosfamilyfoundation.org::5948dcb7-32fd-434c-826c-f9a774153ef8" providerId="AD" clId="Web-{00000000-0000-0000-0000-000000000000}" dt="2026-09-29T16:48:41.230" v="124" actId="1076"/>
        <pc:sldMkLst>
          <pc:docMk/>
          <pc:sldMk cId="1293608856" sldId="271"/>
        </pc:sldMkLst>
        <pc:spChg chg="mod">
          <ac:chgData name="Molly Pencke" userId="S::mpencke@bezosfamilyfoundation.org::5948dcb7-32fd-434c-826c-f9a774153ef8" providerId="AD" clId="Web-{00000000-0000-0000-0000-000000000000}" dt="2026-09-29T16:48:41.230" v="124" actId="1076"/>
          <ac:spMkLst>
            <pc:docMk/>
            <pc:sldMk cId="1293608856" sldId="271"/>
            <ac:spMk id="3" creationId="{3C20FEF4-D52B-4316-B483-2A87A9BFBA3B}"/>
          </ac:spMkLst>
        </pc:spChg>
        <pc:spChg chg="mod">
          <ac:chgData name="Molly Pencke" userId="S::mpencke@bezosfamilyfoundation.org::5948dcb7-32fd-434c-826c-f9a774153ef8" providerId="AD" clId="Web-{00000000-0000-0000-0000-000000000000}" dt="2026-09-29T16:48:33.745" v="122" actId="1076"/>
          <ac:spMkLst>
            <pc:docMk/>
            <pc:sldMk cId="1293608856" sldId="271"/>
            <ac:spMk id="4" creationId="{BFC4E694-709D-FB7E-0674-1748030FDAE0}"/>
          </ac:spMkLst>
        </pc:spChg>
        <pc:spChg chg="mod">
          <ac:chgData name="Molly Pencke" userId="S::mpencke@bezosfamilyfoundation.org::5948dcb7-32fd-434c-826c-f9a774153ef8" providerId="AD" clId="Web-{00000000-0000-0000-0000-000000000000}" dt="2026-09-29T16:48:18.761" v="119" actId="1076"/>
          <ac:spMkLst>
            <pc:docMk/>
            <pc:sldMk cId="1293608856" sldId="271"/>
            <ac:spMk id="12" creationId="{5E622C72-D554-B63A-1FFB-C14B88F07FC8}"/>
          </ac:spMkLst>
        </pc:spChg>
        <pc:picChg chg="mod">
          <ac:chgData name="Molly Pencke" userId="S::mpencke@bezosfamilyfoundation.org::5948dcb7-32fd-434c-826c-f9a774153ef8" providerId="AD" clId="Web-{00000000-0000-0000-0000-000000000000}" dt="2026-09-29T16:48:23.948" v="120" actId="1076"/>
          <ac:picMkLst>
            <pc:docMk/>
            <pc:sldMk cId="1293608856" sldId="271"/>
            <ac:picMk id="6" creationId="{3DDB20A7-370B-2EFB-6498-E8C3EDEAE7C9}"/>
          </ac:picMkLst>
        </pc:picChg>
      </pc:sldChg>
      <pc:sldChg chg="modSp">
        <pc:chgData name="Molly Pencke" userId="S::mpencke@bezosfamilyfoundation.org::5948dcb7-32fd-434c-826c-f9a774153ef8" providerId="AD" clId="Web-{00000000-0000-0000-0000-000000000000}" dt="2026-09-29T16:51:08.746" v="125" actId="20577"/>
        <pc:sldMkLst>
          <pc:docMk/>
          <pc:sldMk cId="2436211355" sldId="284"/>
        </pc:sldMkLst>
        <pc:spChg chg="mod">
          <ac:chgData name="Molly Pencke" userId="S::mpencke@bezosfamilyfoundation.org::5948dcb7-32fd-434c-826c-f9a774153ef8" providerId="AD" clId="Web-{00000000-0000-0000-0000-000000000000}" dt="2026-09-29T16:51:08.746" v="125" actId="20577"/>
          <ac:spMkLst>
            <pc:docMk/>
            <pc:sldMk cId="2436211355" sldId="284"/>
            <ac:spMk id="4" creationId="{774089E0-F5AA-4A44-B128-93EABC790026}"/>
          </ac:spMkLst>
        </pc:spChg>
        <pc:spChg chg="mod">
          <ac:chgData name="Molly Pencke" userId="S::mpencke@bezosfamilyfoundation.org::5948dcb7-32fd-434c-826c-f9a774153ef8" providerId="AD" clId="Web-{00000000-0000-0000-0000-000000000000}" dt="2026-09-29T16:32:46.474" v="10" actId="1076"/>
          <ac:spMkLst>
            <pc:docMk/>
            <pc:sldMk cId="2436211355" sldId="284"/>
            <ac:spMk id="8" creationId="{7FC95054-F87C-351A-9CB6-BE13E75AF00F}"/>
          </ac:spMkLst>
        </pc:spChg>
      </pc:sldChg>
      <pc:sldChg chg="del">
        <pc:chgData name="Molly Pencke" userId="S::mpencke@bezosfamilyfoundation.org::5948dcb7-32fd-434c-826c-f9a774153ef8" providerId="AD" clId="Web-{00000000-0000-0000-0000-000000000000}" dt="2026-09-29T16:37:28.492" v="35"/>
        <pc:sldMkLst>
          <pc:docMk/>
          <pc:sldMk cId="138186495" sldId="288"/>
        </pc:sldMkLst>
      </pc:sldChg>
      <pc:sldChg chg="del">
        <pc:chgData name="Molly Pencke" userId="S::mpencke@bezosfamilyfoundation.org::5948dcb7-32fd-434c-826c-f9a774153ef8" providerId="AD" clId="Web-{00000000-0000-0000-0000-000000000000}" dt="2026-09-29T16:28:38.176" v="1"/>
        <pc:sldMkLst>
          <pc:docMk/>
          <pc:sldMk cId="479904979" sldId="301"/>
        </pc:sldMkLst>
      </pc:sldChg>
      <pc:sldChg chg="modSp">
        <pc:chgData name="Molly Pencke" userId="S::mpencke@bezosfamilyfoundation.org::5948dcb7-32fd-434c-826c-f9a774153ef8" providerId="AD" clId="Web-{00000000-0000-0000-0000-000000000000}" dt="2026-09-29T16:47:38.026" v="118" actId="1076"/>
        <pc:sldMkLst>
          <pc:docMk/>
          <pc:sldMk cId="4098069604" sldId="302"/>
        </pc:sldMkLst>
        <pc:spChg chg="mod">
          <ac:chgData name="Molly Pencke" userId="S::mpencke@bezosfamilyfoundation.org::5948dcb7-32fd-434c-826c-f9a774153ef8" providerId="AD" clId="Web-{00000000-0000-0000-0000-000000000000}" dt="2026-09-29T16:47:30.745" v="117" actId="1076"/>
          <ac:spMkLst>
            <pc:docMk/>
            <pc:sldMk cId="4098069604" sldId="302"/>
            <ac:spMk id="6" creationId="{DFDC11BF-B035-A58D-AF1E-127DFE4E61D0}"/>
          </ac:spMkLst>
        </pc:spChg>
        <pc:spChg chg="mod">
          <ac:chgData name="Molly Pencke" userId="S::mpencke@bezosfamilyfoundation.org::5948dcb7-32fd-434c-826c-f9a774153ef8" providerId="AD" clId="Web-{00000000-0000-0000-0000-000000000000}" dt="2026-09-29T16:47:27.058" v="116" actId="1076"/>
          <ac:spMkLst>
            <pc:docMk/>
            <pc:sldMk cId="4098069604" sldId="302"/>
            <ac:spMk id="7" creationId="{0E291BAB-8D52-4507-7C8A-0C686AF0F272}"/>
          </ac:spMkLst>
        </pc:spChg>
        <pc:spChg chg="mod">
          <ac:chgData name="Molly Pencke" userId="S::mpencke@bezosfamilyfoundation.org::5948dcb7-32fd-434c-826c-f9a774153ef8" providerId="AD" clId="Web-{00000000-0000-0000-0000-000000000000}" dt="2026-09-29T16:47:38.026" v="118" actId="1076"/>
          <ac:spMkLst>
            <pc:docMk/>
            <pc:sldMk cId="4098069604" sldId="302"/>
            <ac:spMk id="11" creationId="{05FAC1C3-912B-4C66-8F30-02014063BE85}"/>
          </ac:spMkLst>
        </pc:spChg>
        <pc:picChg chg="mod">
          <ac:chgData name="Molly Pencke" userId="S::mpencke@bezosfamilyfoundation.org::5948dcb7-32fd-434c-826c-f9a774153ef8" providerId="AD" clId="Web-{00000000-0000-0000-0000-000000000000}" dt="2026-09-29T16:47:22.276" v="115" actId="1076"/>
          <ac:picMkLst>
            <pc:docMk/>
            <pc:sldMk cId="4098069604" sldId="302"/>
            <ac:picMk id="4" creationId="{7D400B03-E0A2-B416-F24C-5776D559302C}"/>
          </ac:picMkLst>
        </pc:picChg>
      </pc:sldChg>
      <pc:sldChg chg="del">
        <pc:chgData name="Molly Pencke" userId="S::mpencke@bezosfamilyfoundation.org::5948dcb7-32fd-434c-826c-f9a774153ef8" providerId="AD" clId="Web-{00000000-0000-0000-0000-000000000000}" dt="2026-09-29T16:33:41.193" v="18"/>
        <pc:sldMkLst>
          <pc:docMk/>
          <pc:sldMk cId="1801924765" sldId="303"/>
        </pc:sldMkLst>
      </pc:sldChg>
      <pc:sldChg chg="modSp">
        <pc:chgData name="Molly Pencke" userId="S::mpencke@bezosfamilyfoundation.org::5948dcb7-32fd-434c-826c-f9a774153ef8" providerId="AD" clId="Web-{00000000-0000-0000-0000-000000000000}" dt="2026-09-29T16:37:12.788" v="33" actId="20577"/>
        <pc:sldMkLst>
          <pc:docMk/>
          <pc:sldMk cId="3579930050" sldId="304"/>
        </pc:sldMkLst>
        <pc:spChg chg="mod">
          <ac:chgData name="Molly Pencke" userId="S::mpencke@bezosfamilyfoundation.org::5948dcb7-32fd-434c-826c-f9a774153ef8" providerId="AD" clId="Web-{00000000-0000-0000-0000-000000000000}" dt="2026-09-29T16:37:12.788" v="33" actId="20577"/>
          <ac:spMkLst>
            <pc:docMk/>
            <pc:sldMk cId="3579930050" sldId="304"/>
            <ac:spMk id="3" creationId="{5776D019-C901-4FFA-AF57-BB87501A2E85}"/>
          </ac:spMkLst>
        </pc:spChg>
      </pc:sldChg>
      <pc:sldChg chg="add">
        <pc:chgData name="Molly Pencke" userId="S::mpencke@bezosfamilyfoundation.org::5948dcb7-32fd-434c-826c-f9a774153ef8" providerId="AD" clId="Web-{00000000-0000-0000-0000-000000000000}" dt="2026-09-29T16:28:35.035" v="0"/>
        <pc:sldMkLst>
          <pc:docMk/>
          <pc:sldMk cId="404606011" sldId="305"/>
        </pc:sldMkLst>
      </pc:sldChg>
      <pc:sldChg chg="add">
        <pc:chgData name="Molly Pencke" userId="S::mpencke@bezosfamilyfoundation.org::5948dcb7-32fd-434c-826c-f9a774153ef8" providerId="AD" clId="Web-{00000000-0000-0000-0000-000000000000}" dt="2026-09-29T16:33:39.115" v="17"/>
        <pc:sldMkLst>
          <pc:docMk/>
          <pc:sldMk cId="862183868" sldId="306"/>
        </pc:sldMkLst>
      </pc:sldChg>
      <pc:sldChg chg="add">
        <pc:chgData name="Molly Pencke" userId="S::mpencke@bezosfamilyfoundation.org::5948dcb7-32fd-434c-826c-f9a774153ef8" providerId="AD" clId="Web-{00000000-0000-0000-0000-000000000000}" dt="2026-09-29T16:37:25.679" v="34"/>
        <pc:sldMkLst>
          <pc:docMk/>
          <pc:sldMk cId="3613316564" sldId="307"/>
        </pc:sldMkLst>
      </pc:sldChg>
      <pc:sldChg chg="add">
        <pc:chgData name="Molly Pencke" userId="S::mpencke@bezosfamilyfoundation.org::5948dcb7-32fd-434c-826c-f9a774153ef8" providerId="AD" clId="Web-{00000000-0000-0000-0000-000000000000}" dt="2026-09-29T16:38:06.164" v="36"/>
        <pc:sldMkLst>
          <pc:docMk/>
          <pc:sldMk cId="270839335" sldId="308"/>
        </pc:sldMkLst>
      </pc:sldChg>
      <pc:sldChg chg="addSp modSp add">
        <pc:chgData name="Molly Pencke" userId="S::mpencke@bezosfamilyfoundation.org::5948dcb7-32fd-434c-826c-f9a774153ef8" providerId="AD" clId="Web-{00000000-0000-0000-0000-000000000000}" dt="2026-09-29T16:43:31.212" v="114"/>
        <pc:sldMkLst>
          <pc:docMk/>
          <pc:sldMk cId="982725511" sldId="309"/>
        </pc:sldMkLst>
        <pc:spChg chg="add mod">
          <ac:chgData name="Molly Pencke" userId="S::mpencke@bezosfamilyfoundation.org::5948dcb7-32fd-434c-826c-f9a774153ef8" providerId="AD" clId="Web-{00000000-0000-0000-0000-000000000000}" dt="2026-09-29T16:43:31.212" v="114"/>
          <ac:spMkLst>
            <pc:docMk/>
            <pc:sldMk cId="982725511" sldId="309"/>
            <ac:spMk id="3" creationId="{A4A12F1E-BD4B-55F7-CB38-F3C021EBF0BC}"/>
          </ac:spMkLst>
        </pc:spChg>
        <pc:spChg chg="mod">
          <ac:chgData name="Molly Pencke" userId="S::mpencke@bezosfamilyfoundation.org::5948dcb7-32fd-434c-826c-f9a774153ef8" providerId="AD" clId="Web-{00000000-0000-0000-0000-000000000000}" dt="2026-09-29T16:42:20.478" v="106" actId="1076"/>
          <ac:spMkLst>
            <pc:docMk/>
            <pc:sldMk cId="982725511" sldId="309"/>
            <ac:spMk id="9" creationId="{603224A9-9F6D-4A8E-89D1-099A5DF730A1}"/>
          </ac:spMkLst>
        </pc:spChg>
      </pc:sldChg>
      <pc:sldChg chg="modSp add">
        <pc:chgData name="Molly Pencke" userId="S::mpencke@bezosfamilyfoundation.org::5948dcb7-32fd-434c-826c-f9a774153ef8" providerId="AD" clId="Web-{00000000-0000-0000-0000-000000000000}" dt="2026-09-29T16:40:45.211" v="46" actId="20577"/>
        <pc:sldMkLst>
          <pc:docMk/>
          <pc:sldMk cId="924218656" sldId="310"/>
        </pc:sldMkLst>
        <pc:spChg chg="mod">
          <ac:chgData name="Molly Pencke" userId="S::mpencke@bezosfamilyfoundation.org::5948dcb7-32fd-434c-826c-f9a774153ef8" providerId="AD" clId="Web-{00000000-0000-0000-0000-000000000000}" dt="2026-09-29T16:40:45.211" v="46" actId="20577"/>
          <ac:spMkLst>
            <pc:docMk/>
            <pc:sldMk cId="924218656" sldId="310"/>
            <ac:spMk id="9" creationId="{696C4EA9-7DA9-437E-9019-4AC030B93C06}"/>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23E80B-41ED-4E7D-8A86-1B684B18A702}"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51BD3FAF-D622-46A4-95F5-870E5A3EAA5D}">
      <dgm:prSet custT="1"/>
      <dgm:spPr/>
      <dgm:t>
        <a:bodyPr/>
        <a:lstStyle/>
        <a:p>
          <a:pPr>
            <a:lnSpc>
              <a:spcPct val="100000"/>
            </a:lnSpc>
          </a:pPr>
          <a:r>
            <a:rPr lang="en-US" sz="1800" dirty="0">
              <a:solidFill>
                <a:schemeClr val="bg1"/>
              </a:solidFill>
              <a:latin typeface="Segoe UI" panose="020B0502040204020203" pitchFamily="34" charset="0"/>
              <a:cs typeface="Segoe UI" panose="020B0502040204020203" pitchFamily="34" charset="0"/>
            </a:rPr>
            <a:t>Applications are available online at www.bezosscholars.org/apply</a:t>
          </a:r>
        </a:p>
      </dgm:t>
    </dgm:pt>
    <dgm:pt modelId="{E7585984-5E16-4CBA-ACCC-84A1617D812E}" type="sibTrans" cxnId="{A97C78B9-8C46-48B1-95CE-AA4ACAB9F26A}">
      <dgm:prSet/>
      <dgm:spPr/>
      <dgm:t>
        <a:bodyPr/>
        <a:lstStyle/>
        <a:p>
          <a:endParaRPr lang="en-US"/>
        </a:p>
      </dgm:t>
    </dgm:pt>
    <dgm:pt modelId="{2079CA63-43EC-4649-8F8B-864FE5962E2F}" type="parTrans" cxnId="{A97C78B9-8C46-48B1-95CE-AA4ACAB9F26A}">
      <dgm:prSet/>
      <dgm:spPr/>
      <dgm:t>
        <a:bodyPr/>
        <a:lstStyle/>
        <a:p>
          <a:endParaRPr lang="en-US"/>
        </a:p>
      </dgm:t>
    </dgm:pt>
    <dgm:pt modelId="{44BC7D8B-7FFB-480B-B2B5-44CD577E7A79}">
      <dgm:prSet custT="1"/>
      <dgm:spPr/>
      <dgm:t>
        <a:bodyPr/>
        <a:lstStyle/>
        <a:p>
          <a:pPr>
            <a:lnSpc>
              <a:spcPct val="100000"/>
            </a:lnSpc>
          </a:pPr>
          <a:r>
            <a:rPr lang="en-US" sz="1800" dirty="0">
              <a:solidFill>
                <a:schemeClr val="bg1"/>
              </a:solidFill>
              <a:latin typeface="Segoe UI" panose="020B0502040204020203" pitchFamily="34" charset="0"/>
              <a:cs typeface="Segoe UI" panose="020B0502040204020203" pitchFamily="34" charset="0"/>
            </a:rPr>
            <a:t>Students</a:t>
          </a:r>
          <a:r>
            <a:rPr lang="en-US" sz="1800" dirty="0">
              <a:solidFill>
                <a:schemeClr val="bg1"/>
              </a:solidFill>
              <a:latin typeface="Avenir Book"/>
              <a:cs typeface="Segoe UI"/>
            </a:rPr>
            <a:t> </a:t>
          </a:r>
          <a:r>
            <a:rPr lang="en-US" sz="1800" dirty="0">
              <a:solidFill>
                <a:schemeClr val="bg1"/>
              </a:solidFill>
              <a:latin typeface="Segoe UI" panose="020B0502040204020203" pitchFamily="34" charset="0"/>
              <a:cs typeface="Segoe UI" panose="020B0502040204020203" pitchFamily="34" charset="0"/>
            </a:rPr>
            <a:t>select a trusted adult from </a:t>
          </a:r>
          <a:r>
            <a:rPr lang="en-US" sz="1800" dirty="0">
              <a:solidFill>
                <a:schemeClr val="bg1"/>
              </a:solidFill>
              <a:latin typeface="Segoe UI" panose="020B0502040204020203" pitchFamily="34" charset="0"/>
              <a:ea typeface="Calibri Light" panose="020F0302020204030204"/>
              <a:cs typeface="Segoe UI" panose="020B0502040204020203" pitchFamily="34" charset="0"/>
            </a:rPr>
            <a:t>their school to serve as their educator nominee who also completes a recommendation form. </a:t>
          </a:r>
        </a:p>
      </dgm:t>
    </dgm:pt>
    <dgm:pt modelId="{040604AA-C102-4DE6-9805-AF460BF56E07}" type="sibTrans" cxnId="{BAA72C46-010A-492D-8811-8166D92DADC8}">
      <dgm:prSet/>
      <dgm:spPr/>
      <dgm:t>
        <a:bodyPr/>
        <a:lstStyle/>
        <a:p>
          <a:endParaRPr lang="en-US"/>
        </a:p>
      </dgm:t>
    </dgm:pt>
    <dgm:pt modelId="{D1F6F6F2-B08D-4D7C-840C-BC17550043F5}" type="parTrans" cxnId="{BAA72C46-010A-492D-8811-8166D92DADC8}">
      <dgm:prSet/>
      <dgm:spPr/>
      <dgm:t>
        <a:bodyPr/>
        <a:lstStyle/>
        <a:p>
          <a:endParaRPr lang="en-US"/>
        </a:p>
      </dgm:t>
    </dgm:pt>
    <dgm:pt modelId="{7C33A903-6717-4844-A79E-EE338D656786}">
      <dgm:prSet custT="1"/>
      <dgm:spPr/>
      <dgm:t>
        <a:bodyPr/>
        <a:lstStyle/>
        <a:p>
          <a:pPr>
            <a:lnSpc>
              <a:spcPct val="100000"/>
            </a:lnSpc>
          </a:pPr>
          <a:r>
            <a:rPr lang="en-US" sz="1800" dirty="0">
              <a:solidFill>
                <a:schemeClr val="bg1"/>
              </a:solidFill>
              <a:latin typeface="Segoe UI" panose="020B0502040204020203" pitchFamily="34" charset="0"/>
              <a:cs typeface="Segoe UI" panose="020B0502040204020203" pitchFamily="34" charset="0"/>
            </a:rPr>
            <a:t>Students must submit a completed application by the deadline</a:t>
          </a:r>
          <a:r>
            <a:rPr lang="en-US" sz="1800" dirty="0">
              <a:solidFill>
                <a:schemeClr val="bg1"/>
              </a:solidFill>
              <a:latin typeface="Avenir Book"/>
            </a:rPr>
            <a:t>.</a:t>
          </a:r>
        </a:p>
      </dgm:t>
    </dgm:pt>
    <dgm:pt modelId="{A043ADD8-235A-4ED8-B2B8-3C6065C60B72}" type="sibTrans" cxnId="{443659BC-66C3-4F4E-8DA7-FBF5BB1F80E1}">
      <dgm:prSet/>
      <dgm:spPr/>
      <dgm:t>
        <a:bodyPr/>
        <a:lstStyle/>
        <a:p>
          <a:endParaRPr lang="en-US"/>
        </a:p>
      </dgm:t>
    </dgm:pt>
    <dgm:pt modelId="{5E85EDDC-5D93-4DB2-8395-87C57C2C663E}" type="parTrans" cxnId="{443659BC-66C3-4F4E-8DA7-FBF5BB1F80E1}">
      <dgm:prSet/>
      <dgm:spPr/>
      <dgm:t>
        <a:bodyPr/>
        <a:lstStyle/>
        <a:p>
          <a:endParaRPr lang="en-US"/>
        </a:p>
      </dgm:t>
    </dgm:pt>
    <dgm:pt modelId="{3F56F94E-F62F-4BB6-80CE-8B3D5C6072EA}" type="pres">
      <dgm:prSet presAssocID="{6123E80B-41ED-4E7D-8A86-1B684B18A702}" presName="root" presStyleCnt="0">
        <dgm:presLayoutVars>
          <dgm:dir/>
          <dgm:resizeHandles val="exact"/>
        </dgm:presLayoutVars>
      </dgm:prSet>
      <dgm:spPr/>
    </dgm:pt>
    <dgm:pt modelId="{2D0FF619-99B2-4210-870D-DB60E137AB3B}" type="pres">
      <dgm:prSet presAssocID="{51BD3FAF-D622-46A4-95F5-870E5A3EAA5D}" presName="compNode" presStyleCnt="0"/>
      <dgm:spPr/>
    </dgm:pt>
    <dgm:pt modelId="{938E2A2D-8A51-489C-80E9-C0A2E9150E49}" type="pres">
      <dgm:prSet presAssocID="{51BD3FAF-D622-46A4-95F5-870E5A3EAA5D}" presName="bgRect" presStyleLbl="bgShp" presStyleIdx="0" presStyleCnt="3" custLinFactNeighborX="2687"/>
      <dgm:spPr>
        <a:solidFill>
          <a:srgbClr val="18A0B5"/>
        </a:solidFill>
      </dgm:spPr>
    </dgm:pt>
    <dgm:pt modelId="{78809D12-9853-4F64-8B0E-CC37C6785D49}" type="pres">
      <dgm:prSet presAssocID="{51BD3FAF-D622-46A4-95F5-870E5A3EAA5D}" presName="iconRect" presStyleLbl="node1" presStyleIdx="0" presStyleCnt="3" custLinFactNeighborX="-1108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Gears"/>
        </a:ext>
      </dgm:extLst>
    </dgm:pt>
    <dgm:pt modelId="{134335E5-06DA-4EAA-BDBE-8AB520C0A90D}" type="pres">
      <dgm:prSet presAssocID="{51BD3FAF-D622-46A4-95F5-870E5A3EAA5D}" presName="spaceRect" presStyleCnt="0"/>
      <dgm:spPr/>
    </dgm:pt>
    <dgm:pt modelId="{2CE3C94F-B963-4C16-BC78-4749D8C51A38}" type="pres">
      <dgm:prSet presAssocID="{51BD3FAF-D622-46A4-95F5-870E5A3EAA5D}" presName="parTx" presStyleLbl="revTx" presStyleIdx="0" presStyleCnt="3" custScaleX="117552" custLinFactNeighborX="-2280">
        <dgm:presLayoutVars>
          <dgm:chMax val="0"/>
          <dgm:chPref val="0"/>
        </dgm:presLayoutVars>
      </dgm:prSet>
      <dgm:spPr/>
    </dgm:pt>
    <dgm:pt modelId="{B66D1624-5D2E-46AF-BC1E-EB71395CA519}" type="pres">
      <dgm:prSet presAssocID="{E7585984-5E16-4CBA-ACCC-84A1617D812E}" presName="sibTrans" presStyleCnt="0"/>
      <dgm:spPr/>
    </dgm:pt>
    <dgm:pt modelId="{404535DB-D37D-4F6E-AD8A-E28AA4279299}" type="pres">
      <dgm:prSet presAssocID="{44BC7D8B-7FFB-480B-B2B5-44CD577E7A79}" presName="compNode" presStyleCnt="0"/>
      <dgm:spPr/>
    </dgm:pt>
    <dgm:pt modelId="{1D7A4592-6D8B-4E19-83C6-E5E8847097DA}" type="pres">
      <dgm:prSet presAssocID="{44BC7D8B-7FFB-480B-B2B5-44CD577E7A79}" presName="bgRect" presStyleLbl="bgShp" presStyleIdx="1" presStyleCnt="3" custLinFactNeighborX="2687"/>
      <dgm:spPr>
        <a:solidFill>
          <a:srgbClr val="F15930"/>
        </a:solidFill>
        <a:ln>
          <a:noFill/>
        </a:ln>
      </dgm:spPr>
    </dgm:pt>
    <dgm:pt modelId="{BFEAE6ED-1541-4215-8DE9-C2B9845049B8}" type="pres">
      <dgm:prSet presAssocID="{44BC7D8B-7FFB-480B-B2B5-44CD577E7A79}" presName="iconRect" presStyleLbl="node1" presStyleIdx="1" presStyleCnt="3" custLinFactNeighborX="-1108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Marketing"/>
        </a:ext>
      </dgm:extLst>
    </dgm:pt>
    <dgm:pt modelId="{3056ED86-2699-4C17-B735-FBACA948DC93}" type="pres">
      <dgm:prSet presAssocID="{44BC7D8B-7FFB-480B-B2B5-44CD577E7A79}" presName="spaceRect" presStyleCnt="0"/>
      <dgm:spPr/>
    </dgm:pt>
    <dgm:pt modelId="{E4791061-EF63-4718-8175-146180B4B8FC}" type="pres">
      <dgm:prSet presAssocID="{44BC7D8B-7FFB-480B-B2B5-44CD577E7A79}" presName="parTx" presStyleLbl="revTx" presStyleIdx="1" presStyleCnt="3" custScaleX="127130" custLinFactNeighborX="-3646" custLinFactNeighborY="746">
        <dgm:presLayoutVars>
          <dgm:chMax val="0"/>
          <dgm:chPref val="0"/>
        </dgm:presLayoutVars>
      </dgm:prSet>
      <dgm:spPr/>
    </dgm:pt>
    <dgm:pt modelId="{BA912581-C2CD-4193-8604-1DF61CEED6BF}" type="pres">
      <dgm:prSet presAssocID="{040604AA-C102-4DE6-9805-AF460BF56E07}" presName="sibTrans" presStyleCnt="0"/>
      <dgm:spPr/>
    </dgm:pt>
    <dgm:pt modelId="{D3F403AD-95D5-458C-8BFC-8746EA8FB409}" type="pres">
      <dgm:prSet presAssocID="{7C33A903-6717-4844-A79E-EE338D656786}" presName="compNode" presStyleCnt="0"/>
      <dgm:spPr/>
    </dgm:pt>
    <dgm:pt modelId="{3330FA3A-44CC-44CF-B434-DC716F8AD0DB}" type="pres">
      <dgm:prSet presAssocID="{7C33A903-6717-4844-A79E-EE338D656786}" presName="bgRect" presStyleLbl="bgShp" presStyleIdx="2" presStyleCnt="3" custLinFactNeighborX="2687"/>
      <dgm:spPr>
        <a:solidFill>
          <a:srgbClr val="71BF44"/>
        </a:solidFill>
      </dgm:spPr>
    </dgm:pt>
    <dgm:pt modelId="{C548D571-DD95-4E4F-B1D4-39C1AD24482C}" type="pres">
      <dgm:prSet presAssocID="{7C33A903-6717-4844-A79E-EE338D656786}" presName="iconRect" presStyleLbl="node1" presStyleIdx="2" presStyleCnt="3" custLinFactNeighborX="-11083"/>
      <dgm:spPr>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Badge Tick"/>
        </a:ext>
      </dgm:extLst>
    </dgm:pt>
    <dgm:pt modelId="{0AE5B401-108C-45B5-8AC2-76FF33DD2BF1}" type="pres">
      <dgm:prSet presAssocID="{7C33A903-6717-4844-A79E-EE338D656786}" presName="spaceRect" presStyleCnt="0"/>
      <dgm:spPr/>
    </dgm:pt>
    <dgm:pt modelId="{3224C80D-E254-4B8C-9516-5DA203E6C55D}" type="pres">
      <dgm:prSet presAssocID="{7C33A903-6717-4844-A79E-EE338D656786}" presName="parTx" presStyleLbl="revTx" presStyleIdx="2" presStyleCnt="3" custScaleX="104743" custLinFactNeighborX="-2280">
        <dgm:presLayoutVars>
          <dgm:chMax val="0"/>
          <dgm:chPref val="0"/>
        </dgm:presLayoutVars>
      </dgm:prSet>
      <dgm:spPr/>
    </dgm:pt>
  </dgm:ptLst>
  <dgm:cxnLst>
    <dgm:cxn modelId="{AC3C0102-D548-4BC4-9B05-7082150E8B57}" type="presOf" srcId="{7C33A903-6717-4844-A79E-EE338D656786}" destId="{3224C80D-E254-4B8C-9516-5DA203E6C55D}" srcOrd="0" destOrd="0" presId="urn:microsoft.com/office/officeart/2018/2/layout/IconVerticalSolidList"/>
    <dgm:cxn modelId="{8920A90F-F42F-4A7E-9C9D-DF65D9EBC355}" type="presOf" srcId="{51BD3FAF-D622-46A4-95F5-870E5A3EAA5D}" destId="{2CE3C94F-B963-4C16-BC78-4749D8C51A38}" srcOrd="0" destOrd="0" presId="urn:microsoft.com/office/officeart/2018/2/layout/IconVerticalSolidList"/>
    <dgm:cxn modelId="{BAA72C46-010A-492D-8811-8166D92DADC8}" srcId="{6123E80B-41ED-4E7D-8A86-1B684B18A702}" destId="{44BC7D8B-7FFB-480B-B2B5-44CD577E7A79}" srcOrd="1" destOrd="0" parTransId="{D1F6F6F2-B08D-4D7C-840C-BC17550043F5}" sibTransId="{040604AA-C102-4DE6-9805-AF460BF56E07}"/>
    <dgm:cxn modelId="{CC28488A-CBA6-4B2A-8D3B-958C23AF1FED}" type="presOf" srcId="{6123E80B-41ED-4E7D-8A86-1B684B18A702}" destId="{3F56F94E-F62F-4BB6-80CE-8B3D5C6072EA}" srcOrd="0" destOrd="0" presId="urn:microsoft.com/office/officeart/2018/2/layout/IconVerticalSolidList"/>
    <dgm:cxn modelId="{A97C78B9-8C46-48B1-95CE-AA4ACAB9F26A}" srcId="{6123E80B-41ED-4E7D-8A86-1B684B18A702}" destId="{51BD3FAF-D622-46A4-95F5-870E5A3EAA5D}" srcOrd="0" destOrd="0" parTransId="{2079CA63-43EC-4649-8F8B-864FE5962E2F}" sibTransId="{E7585984-5E16-4CBA-ACCC-84A1617D812E}"/>
    <dgm:cxn modelId="{443659BC-66C3-4F4E-8DA7-FBF5BB1F80E1}" srcId="{6123E80B-41ED-4E7D-8A86-1B684B18A702}" destId="{7C33A903-6717-4844-A79E-EE338D656786}" srcOrd="2" destOrd="0" parTransId="{5E85EDDC-5D93-4DB2-8395-87C57C2C663E}" sibTransId="{A043ADD8-235A-4ED8-B2B8-3C6065C60B72}"/>
    <dgm:cxn modelId="{71FBD4C6-1D0C-44A9-AB41-05452F286B75}" type="presOf" srcId="{44BC7D8B-7FFB-480B-B2B5-44CD577E7A79}" destId="{E4791061-EF63-4718-8175-146180B4B8FC}" srcOrd="0" destOrd="0" presId="urn:microsoft.com/office/officeart/2018/2/layout/IconVerticalSolidList"/>
    <dgm:cxn modelId="{4D0AA512-82D5-4459-AF54-D64CC53782BF}" type="presParOf" srcId="{3F56F94E-F62F-4BB6-80CE-8B3D5C6072EA}" destId="{2D0FF619-99B2-4210-870D-DB60E137AB3B}" srcOrd="0" destOrd="0" presId="urn:microsoft.com/office/officeart/2018/2/layout/IconVerticalSolidList"/>
    <dgm:cxn modelId="{CE67165F-9649-4D9E-BFFE-19B4C2F57033}" type="presParOf" srcId="{2D0FF619-99B2-4210-870D-DB60E137AB3B}" destId="{938E2A2D-8A51-489C-80E9-C0A2E9150E49}" srcOrd="0" destOrd="0" presId="urn:microsoft.com/office/officeart/2018/2/layout/IconVerticalSolidList"/>
    <dgm:cxn modelId="{79D31CCF-C906-4C5B-BADF-7ECCB02AC47C}" type="presParOf" srcId="{2D0FF619-99B2-4210-870D-DB60E137AB3B}" destId="{78809D12-9853-4F64-8B0E-CC37C6785D49}" srcOrd="1" destOrd="0" presId="urn:microsoft.com/office/officeart/2018/2/layout/IconVerticalSolidList"/>
    <dgm:cxn modelId="{ECDD0ABA-5391-4569-A2A0-58138C8927FE}" type="presParOf" srcId="{2D0FF619-99B2-4210-870D-DB60E137AB3B}" destId="{134335E5-06DA-4EAA-BDBE-8AB520C0A90D}" srcOrd="2" destOrd="0" presId="urn:microsoft.com/office/officeart/2018/2/layout/IconVerticalSolidList"/>
    <dgm:cxn modelId="{5518BBAD-29A1-4D07-A401-AAA3B9C1A259}" type="presParOf" srcId="{2D0FF619-99B2-4210-870D-DB60E137AB3B}" destId="{2CE3C94F-B963-4C16-BC78-4749D8C51A38}" srcOrd="3" destOrd="0" presId="urn:microsoft.com/office/officeart/2018/2/layout/IconVerticalSolidList"/>
    <dgm:cxn modelId="{4723F18C-0092-4BBB-9E17-EEEB9030B522}" type="presParOf" srcId="{3F56F94E-F62F-4BB6-80CE-8B3D5C6072EA}" destId="{B66D1624-5D2E-46AF-BC1E-EB71395CA519}" srcOrd="1" destOrd="0" presId="urn:microsoft.com/office/officeart/2018/2/layout/IconVerticalSolidList"/>
    <dgm:cxn modelId="{13B1432A-11B4-4943-8F2A-8FCE99DB217E}" type="presParOf" srcId="{3F56F94E-F62F-4BB6-80CE-8B3D5C6072EA}" destId="{404535DB-D37D-4F6E-AD8A-E28AA4279299}" srcOrd="2" destOrd="0" presId="urn:microsoft.com/office/officeart/2018/2/layout/IconVerticalSolidList"/>
    <dgm:cxn modelId="{CE6D62E3-67DE-4850-A6D1-A07CD461D3A1}" type="presParOf" srcId="{404535DB-D37D-4F6E-AD8A-E28AA4279299}" destId="{1D7A4592-6D8B-4E19-83C6-E5E8847097DA}" srcOrd="0" destOrd="0" presId="urn:microsoft.com/office/officeart/2018/2/layout/IconVerticalSolidList"/>
    <dgm:cxn modelId="{0D1E8766-C656-43C2-B555-605665F3C6ED}" type="presParOf" srcId="{404535DB-D37D-4F6E-AD8A-E28AA4279299}" destId="{BFEAE6ED-1541-4215-8DE9-C2B9845049B8}" srcOrd="1" destOrd="0" presId="urn:microsoft.com/office/officeart/2018/2/layout/IconVerticalSolidList"/>
    <dgm:cxn modelId="{EC91F371-B6E1-45B0-834B-3D12FCD9CB8B}" type="presParOf" srcId="{404535DB-D37D-4F6E-AD8A-E28AA4279299}" destId="{3056ED86-2699-4C17-B735-FBACA948DC93}" srcOrd="2" destOrd="0" presId="urn:microsoft.com/office/officeart/2018/2/layout/IconVerticalSolidList"/>
    <dgm:cxn modelId="{7D0E5286-F9CC-4395-B07A-C39BBF9833F6}" type="presParOf" srcId="{404535DB-D37D-4F6E-AD8A-E28AA4279299}" destId="{E4791061-EF63-4718-8175-146180B4B8FC}" srcOrd="3" destOrd="0" presId="urn:microsoft.com/office/officeart/2018/2/layout/IconVerticalSolidList"/>
    <dgm:cxn modelId="{0591E231-1150-4D0B-AA0F-55FED711E447}" type="presParOf" srcId="{3F56F94E-F62F-4BB6-80CE-8B3D5C6072EA}" destId="{BA912581-C2CD-4193-8604-1DF61CEED6BF}" srcOrd="3" destOrd="0" presId="urn:microsoft.com/office/officeart/2018/2/layout/IconVerticalSolidList"/>
    <dgm:cxn modelId="{A1B3E949-049A-4AB2-BAA6-C34311DCA354}" type="presParOf" srcId="{3F56F94E-F62F-4BB6-80CE-8B3D5C6072EA}" destId="{D3F403AD-95D5-458C-8BFC-8746EA8FB409}" srcOrd="4" destOrd="0" presId="urn:microsoft.com/office/officeart/2018/2/layout/IconVerticalSolidList"/>
    <dgm:cxn modelId="{97626AB8-FF81-42CC-A02E-3EC60387E16D}" type="presParOf" srcId="{D3F403AD-95D5-458C-8BFC-8746EA8FB409}" destId="{3330FA3A-44CC-44CF-B434-DC716F8AD0DB}" srcOrd="0" destOrd="0" presId="urn:microsoft.com/office/officeart/2018/2/layout/IconVerticalSolidList"/>
    <dgm:cxn modelId="{EE53E444-90F8-45F8-8826-AC3333A322E0}" type="presParOf" srcId="{D3F403AD-95D5-458C-8BFC-8746EA8FB409}" destId="{C548D571-DD95-4E4F-B1D4-39C1AD24482C}" srcOrd="1" destOrd="0" presId="urn:microsoft.com/office/officeart/2018/2/layout/IconVerticalSolidList"/>
    <dgm:cxn modelId="{0172DA23-2A6F-4A3E-889E-56A2EECE8127}" type="presParOf" srcId="{D3F403AD-95D5-458C-8BFC-8746EA8FB409}" destId="{0AE5B401-108C-45B5-8AC2-76FF33DD2BF1}" srcOrd="2" destOrd="0" presId="urn:microsoft.com/office/officeart/2018/2/layout/IconVerticalSolidList"/>
    <dgm:cxn modelId="{C8B4FF73-03DE-4513-B5C3-3D6E3FD4B935}" type="presParOf" srcId="{D3F403AD-95D5-458C-8BFC-8746EA8FB409}" destId="{3224C80D-E254-4B8C-9516-5DA203E6C55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8E2A2D-8A51-489C-80E9-C0A2E9150E49}">
      <dsp:nvSpPr>
        <dsp:cNvPr id="0" name=""/>
        <dsp:cNvSpPr/>
      </dsp:nvSpPr>
      <dsp:spPr>
        <a:xfrm>
          <a:off x="-81210" y="9600"/>
          <a:ext cx="5711880" cy="1457111"/>
        </a:xfrm>
        <a:prstGeom prst="roundRect">
          <a:avLst>
            <a:gd name="adj" fmla="val 10000"/>
          </a:avLst>
        </a:prstGeom>
        <a:solidFill>
          <a:srgbClr val="18A0B5"/>
        </a:solidFill>
        <a:ln>
          <a:noFill/>
        </a:ln>
        <a:effectLst/>
      </dsp:spPr>
      <dsp:style>
        <a:lnRef idx="0">
          <a:scrgbClr r="0" g="0" b="0"/>
        </a:lnRef>
        <a:fillRef idx="1">
          <a:scrgbClr r="0" g="0" b="0"/>
        </a:fillRef>
        <a:effectRef idx="0">
          <a:scrgbClr r="0" g="0" b="0"/>
        </a:effectRef>
        <a:fontRef idx="minor"/>
      </dsp:style>
    </dsp:sp>
    <dsp:sp modelId="{78809D12-9853-4F64-8B0E-CC37C6785D49}">
      <dsp:nvSpPr>
        <dsp:cNvPr id="0" name=""/>
        <dsp:cNvSpPr/>
      </dsp:nvSpPr>
      <dsp:spPr>
        <a:xfrm>
          <a:off x="117092" y="337450"/>
          <a:ext cx="802978" cy="8014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CE3C94F-B963-4C16-BC78-4749D8C51A38}">
      <dsp:nvSpPr>
        <dsp:cNvPr id="0" name=""/>
        <dsp:cNvSpPr/>
      </dsp:nvSpPr>
      <dsp:spPr>
        <a:xfrm>
          <a:off x="1012067" y="9600"/>
          <a:ext cx="4654596" cy="1458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362" tIns="154362" rIns="154362" bIns="154362" numCol="1" spcCol="1270" anchor="ctr" anchorCtr="0">
          <a:noAutofit/>
        </a:bodyPr>
        <a:lstStyle/>
        <a:p>
          <a:pPr marL="0" lvl="0" indent="0" algn="l" defTabSz="800100">
            <a:lnSpc>
              <a:spcPct val="100000"/>
            </a:lnSpc>
            <a:spcBef>
              <a:spcPct val="0"/>
            </a:spcBef>
            <a:spcAft>
              <a:spcPct val="35000"/>
            </a:spcAft>
            <a:buNone/>
          </a:pPr>
          <a:r>
            <a:rPr lang="en-US" sz="1800" kern="1200" dirty="0">
              <a:solidFill>
                <a:schemeClr val="bg1"/>
              </a:solidFill>
              <a:latin typeface="Segoe UI" panose="020B0502040204020203" pitchFamily="34" charset="0"/>
              <a:cs typeface="Segoe UI" panose="020B0502040204020203" pitchFamily="34" charset="0"/>
            </a:rPr>
            <a:t>Applications are available online at www.bezosscholars.org/apply</a:t>
          </a:r>
        </a:p>
      </dsp:txBody>
      <dsp:txXfrm>
        <a:off x="1012067" y="9600"/>
        <a:ext cx="4654596" cy="1458535"/>
      </dsp:txXfrm>
    </dsp:sp>
    <dsp:sp modelId="{1D7A4592-6D8B-4E19-83C6-E5E8847097DA}">
      <dsp:nvSpPr>
        <dsp:cNvPr id="0" name=""/>
        <dsp:cNvSpPr/>
      </dsp:nvSpPr>
      <dsp:spPr>
        <a:xfrm>
          <a:off x="-81210" y="1821720"/>
          <a:ext cx="5711880" cy="1457111"/>
        </a:xfrm>
        <a:prstGeom prst="roundRect">
          <a:avLst>
            <a:gd name="adj" fmla="val 10000"/>
          </a:avLst>
        </a:prstGeom>
        <a:solidFill>
          <a:srgbClr val="F15930"/>
        </a:solidFill>
        <a:ln>
          <a:noFill/>
        </a:ln>
        <a:effectLst/>
      </dsp:spPr>
      <dsp:style>
        <a:lnRef idx="0">
          <a:scrgbClr r="0" g="0" b="0"/>
        </a:lnRef>
        <a:fillRef idx="1">
          <a:scrgbClr r="0" g="0" b="0"/>
        </a:fillRef>
        <a:effectRef idx="0">
          <a:scrgbClr r="0" g="0" b="0"/>
        </a:effectRef>
        <a:fontRef idx="minor"/>
      </dsp:style>
    </dsp:sp>
    <dsp:sp modelId="{BFEAE6ED-1541-4215-8DE9-C2B9845049B8}">
      <dsp:nvSpPr>
        <dsp:cNvPr id="0" name=""/>
        <dsp:cNvSpPr/>
      </dsp:nvSpPr>
      <dsp:spPr>
        <a:xfrm>
          <a:off x="117092" y="2149570"/>
          <a:ext cx="802978" cy="801411"/>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4791061-EF63-4718-8175-146180B4B8FC}">
      <dsp:nvSpPr>
        <dsp:cNvPr id="0" name=""/>
        <dsp:cNvSpPr/>
      </dsp:nvSpPr>
      <dsp:spPr>
        <a:xfrm>
          <a:off x="768353" y="1832601"/>
          <a:ext cx="5033848" cy="1458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362" tIns="154362" rIns="154362" bIns="154362" numCol="1" spcCol="1270" anchor="ctr" anchorCtr="0">
          <a:noAutofit/>
        </a:bodyPr>
        <a:lstStyle/>
        <a:p>
          <a:pPr marL="0" lvl="0" indent="0" algn="l" defTabSz="800100">
            <a:lnSpc>
              <a:spcPct val="100000"/>
            </a:lnSpc>
            <a:spcBef>
              <a:spcPct val="0"/>
            </a:spcBef>
            <a:spcAft>
              <a:spcPct val="35000"/>
            </a:spcAft>
            <a:buNone/>
          </a:pPr>
          <a:r>
            <a:rPr lang="en-US" sz="1800" kern="1200" dirty="0">
              <a:solidFill>
                <a:schemeClr val="bg1"/>
              </a:solidFill>
              <a:latin typeface="Segoe UI" panose="020B0502040204020203" pitchFamily="34" charset="0"/>
              <a:cs typeface="Segoe UI" panose="020B0502040204020203" pitchFamily="34" charset="0"/>
            </a:rPr>
            <a:t>Students</a:t>
          </a:r>
          <a:r>
            <a:rPr lang="en-US" sz="1800" kern="1200" dirty="0">
              <a:solidFill>
                <a:schemeClr val="bg1"/>
              </a:solidFill>
              <a:latin typeface="Avenir Book"/>
              <a:cs typeface="Segoe UI"/>
            </a:rPr>
            <a:t> </a:t>
          </a:r>
          <a:r>
            <a:rPr lang="en-US" sz="1800" kern="1200" dirty="0">
              <a:solidFill>
                <a:schemeClr val="bg1"/>
              </a:solidFill>
              <a:latin typeface="Segoe UI" panose="020B0502040204020203" pitchFamily="34" charset="0"/>
              <a:cs typeface="Segoe UI" panose="020B0502040204020203" pitchFamily="34" charset="0"/>
            </a:rPr>
            <a:t>select a trusted adult from </a:t>
          </a:r>
          <a:r>
            <a:rPr lang="en-US" sz="1800" kern="1200" dirty="0">
              <a:solidFill>
                <a:schemeClr val="bg1"/>
              </a:solidFill>
              <a:latin typeface="Segoe UI" panose="020B0502040204020203" pitchFamily="34" charset="0"/>
              <a:ea typeface="Calibri Light" panose="020F0302020204030204"/>
              <a:cs typeface="Segoe UI" panose="020B0502040204020203" pitchFamily="34" charset="0"/>
            </a:rPr>
            <a:t>their school to serve as their educator nominee who also completes a recommendation form. </a:t>
          </a:r>
        </a:p>
      </dsp:txBody>
      <dsp:txXfrm>
        <a:off x="768353" y="1832601"/>
        <a:ext cx="5033848" cy="1458535"/>
      </dsp:txXfrm>
    </dsp:sp>
    <dsp:sp modelId="{3330FA3A-44CC-44CF-B434-DC716F8AD0DB}">
      <dsp:nvSpPr>
        <dsp:cNvPr id="0" name=""/>
        <dsp:cNvSpPr/>
      </dsp:nvSpPr>
      <dsp:spPr>
        <a:xfrm>
          <a:off x="-81210" y="3633840"/>
          <a:ext cx="5711880" cy="1457111"/>
        </a:xfrm>
        <a:prstGeom prst="roundRect">
          <a:avLst>
            <a:gd name="adj" fmla="val 10000"/>
          </a:avLst>
        </a:prstGeom>
        <a:solidFill>
          <a:srgbClr val="71BF44"/>
        </a:solidFill>
        <a:ln>
          <a:noFill/>
        </a:ln>
        <a:effectLst/>
      </dsp:spPr>
      <dsp:style>
        <a:lnRef idx="0">
          <a:scrgbClr r="0" g="0" b="0"/>
        </a:lnRef>
        <a:fillRef idx="1">
          <a:scrgbClr r="0" g="0" b="0"/>
        </a:fillRef>
        <a:effectRef idx="0">
          <a:scrgbClr r="0" g="0" b="0"/>
        </a:effectRef>
        <a:fontRef idx="minor"/>
      </dsp:style>
    </dsp:sp>
    <dsp:sp modelId="{C548D571-DD95-4E4F-B1D4-39C1AD24482C}">
      <dsp:nvSpPr>
        <dsp:cNvPr id="0" name=""/>
        <dsp:cNvSpPr/>
      </dsp:nvSpPr>
      <dsp:spPr>
        <a:xfrm>
          <a:off x="117092" y="3961690"/>
          <a:ext cx="802978" cy="801411"/>
        </a:xfrm>
        <a:prstGeom prst="rect">
          <a:avLst/>
        </a:prstGeom>
        <a:blipFill>
          <a:blip xmlns:r="http://schemas.openxmlformats.org/officeDocument/2006/relationships">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224C80D-E254-4B8C-9516-5DA203E6C55D}">
      <dsp:nvSpPr>
        <dsp:cNvPr id="0" name=""/>
        <dsp:cNvSpPr/>
      </dsp:nvSpPr>
      <dsp:spPr>
        <a:xfrm>
          <a:off x="1265660" y="3633840"/>
          <a:ext cx="4147410" cy="14585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4362" tIns="154362" rIns="154362" bIns="154362" numCol="1" spcCol="1270" anchor="ctr" anchorCtr="0">
          <a:noAutofit/>
        </a:bodyPr>
        <a:lstStyle/>
        <a:p>
          <a:pPr marL="0" lvl="0" indent="0" algn="l" defTabSz="800100">
            <a:lnSpc>
              <a:spcPct val="100000"/>
            </a:lnSpc>
            <a:spcBef>
              <a:spcPct val="0"/>
            </a:spcBef>
            <a:spcAft>
              <a:spcPct val="35000"/>
            </a:spcAft>
            <a:buNone/>
          </a:pPr>
          <a:r>
            <a:rPr lang="en-US" sz="1800" kern="1200" dirty="0">
              <a:solidFill>
                <a:schemeClr val="bg1"/>
              </a:solidFill>
              <a:latin typeface="Segoe UI" panose="020B0502040204020203" pitchFamily="34" charset="0"/>
              <a:cs typeface="Segoe UI" panose="020B0502040204020203" pitchFamily="34" charset="0"/>
            </a:rPr>
            <a:t>Students must submit a completed application by the deadline</a:t>
          </a:r>
          <a:r>
            <a:rPr lang="en-US" sz="1800" kern="1200" dirty="0">
              <a:solidFill>
                <a:schemeClr val="bg1"/>
              </a:solidFill>
              <a:latin typeface="Avenir Book"/>
            </a:rPr>
            <a:t>.</a:t>
          </a:r>
        </a:p>
      </dsp:txBody>
      <dsp:txXfrm>
        <a:off x="1265660" y="3633840"/>
        <a:ext cx="4147410" cy="14585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venir Book" panose="02000503020000020003" pitchFamily="2"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venir Book" panose="02000503020000020003" pitchFamily="2" charset="0"/>
              </a:defRPr>
            </a:lvl1pPr>
          </a:lstStyle>
          <a:p>
            <a:fld id="{77BB35C0-9559-4630-8CE2-0395EFEBFD27}" type="datetimeFigureOut">
              <a:rPr lang="en-US" smtClean="0"/>
              <a:pPr/>
              <a:t>10/15/26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venir Book" panose="02000503020000020003" pitchFamily="2"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venir Book" panose="02000503020000020003" pitchFamily="2" charset="0"/>
              </a:defRPr>
            </a:lvl1pPr>
          </a:lstStyle>
          <a:p>
            <a:fld id="{4DCAEF67-1C0A-47B2-AD06-48BF7E9224C4}" type="slidenum">
              <a:rPr lang="en-US" smtClean="0"/>
              <a:pPr/>
              <a:t>‹#›</a:t>
            </a:fld>
            <a:endParaRPr lang="en-US"/>
          </a:p>
        </p:txBody>
      </p:sp>
    </p:spTree>
    <p:extLst>
      <p:ext uri="{BB962C8B-B14F-4D97-AF65-F5344CB8AC3E}">
        <p14:creationId xmlns:p14="http://schemas.microsoft.com/office/powerpoint/2010/main" val="1606977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venir Book" panose="02000503020000020003" pitchFamily="2" charset="0"/>
        <a:ea typeface="+mn-ea"/>
        <a:cs typeface="+mn-cs"/>
      </a:defRPr>
    </a:lvl1pPr>
    <a:lvl2pPr marL="457200" algn="l" defTabSz="914400" rtl="0" eaLnBrk="1" latinLnBrk="0" hangingPunct="1">
      <a:defRPr sz="1200" b="0" i="0" kern="1200">
        <a:solidFill>
          <a:schemeClr val="tx1"/>
        </a:solidFill>
        <a:latin typeface="Avenir Book" panose="02000503020000020003" pitchFamily="2" charset="0"/>
        <a:ea typeface="+mn-ea"/>
        <a:cs typeface="+mn-cs"/>
      </a:defRPr>
    </a:lvl2pPr>
    <a:lvl3pPr marL="914400" algn="l" defTabSz="914400" rtl="0" eaLnBrk="1" latinLnBrk="0" hangingPunct="1">
      <a:defRPr sz="1200" b="0" i="0" kern="1200">
        <a:solidFill>
          <a:schemeClr val="tx1"/>
        </a:solidFill>
        <a:latin typeface="Avenir Book" panose="02000503020000020003" pitchFamily="2" charset="0"/>
        <a:ea typeface="+mn-ea"/>
        <a:cs typeface="+mn-cs"/>
      </a:defRPr>
    </a:lvl3pPr>
    <a:lvl4pPr marL="1371600" algn="l" defTabSz="914400" rtl="0" eaLnBrk="1" latinLnBrk="0" hangingPunct="1">
      <a:defRPr sz="1200" b="0" i="0" kern="1200">
        <a:solidFill>
          <a:schemeClr val="tx1"/>
        </a:solidFill>
        <a:latin typeface="Avenir Book" panose="02000503020000020003" pitchFamily="2" charset="0"/>
        <a:ea typeface="+mn-ea"/>
        <a:cs typeface="+mn-cs"/>
      </a:defRPr>
    </a:lvl4pPr>
    <a:lvl5pPr marL="1828800" algn="l" defTabSz="914400" rtl="0" eaLnBrk="1" latinLnBrk="0" hangingPunct="1">
      <a:defRPr sz="1200" b="0" i="0" kern="1200">
        <a:solidFill>
          <a:schemeClr val="tx1"/>
        </a:solidFill>
        <a:latin typeface="Avenir Book" panose="02000503020000020003"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bezosfamilyfoundation.sharepoint.com/:w:/r/sites/BezosScholarsProgram/Shared%20Documents/BSP%20Evaluation/BSP%20Website%20Language%20Updates%20-%20CELO.docx?d=wd1d7f089d0b144a6a812a39ed932930e&amp;csf=1&amp;web=1&amp;e=PJGPak"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4DCAEF67-1C0A-47B2-AD06-48BF7E9224C4}" type="slidenum">
              <a:rPr lang="en-US" smtClean="0"/>
              <a:t>1</a:t>
            </a:fld>
            <a:endParaRPr lang="en-US"/>
          </a:p>
        </p:txBody>
      </p:sp>
    </p:spTree>
    <p:extLst>
      <p:ext uri="{BB962C8B-B14F-4D97-AF65-F5344CB8AC3E}">
        <p14:creationId xmlns:p14="http://schemas.microsoft.com/office/powerpoint/2010/main" val="767039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CAEF67-1C0A-47B2-AD06-48BF7E9224C4}" type="slidenum">
              <a:rPr lang="en-US" smtClean="0"/>
              <a:t>2</a:t>
            </a:fld>
            <a:endParaRPr lang="en-US"/>
          </a:p>
        </p:txBody>
      </p:sp>
    </p:spTree>
    <p:extLst>
      <p:ext uri="{BB962C8B-B14F-4D97-AF65-F5344CB8AC3E}">
        <p14:creationId xmlns:p14="http://schemas.microsoft.com/office/powerpoint/2010/main" val="2373018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DC1A0-E2CA-EAAC-23C3-0F157DB13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04CFA0-A191-0F80-0F0F-6E044BC178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299E96-FB9B-05A1-BE03-CB5C16971B4E}"/>
              </a:ext>
            </a:extLst>
          </p:cNvPr>
          <p:cNvSpPr>
            <a:spLocks noGrp="1"/>
          </p:cNvSpPr>
          <p:nvPr>
            <p:ph type="body" idx="1"/>
          </p:nvPr>
        </p:nvSpPr>
        <p:spPr/>
        <p:txBody>
          <a:bodyPr/>
          <a:lstStyle/>
          <a:p>
            <a:endParaRPr lang="en-US" dirty="0">
              <a:latin typeface="Avenir Book"/>
            </a:endParaRPr>
          </a:p>
        </p:txBody>
      </p:sp>
      <p:sp>
        <p:nvSpPr>
          <p:cNvPr id="4" name="Slide Number Placeholder 3">
            <a:extLst>
              <a:ext uri="{FF2B5EF4-FFF2-40B4-BE49-F238E27FC236}">
                <a16:creationId xmlns:a16="http://schemas.microsoft.com/office/drawing/2014/main" id="{6557C212-9D19-9202-0ABA-F8226AFEC086}"/>
              </a:ext>
            </a:extLst>
          </p:cNvPr>
          <p:cNvSpPr>
            <a:spLocks noGrp="1"/>
          </p:cNvSpPr>
          <p:nvPr>
            <p:ph type="sldNum" sz="quarter" idx="5"/>
          </p:nvPr>
        </p:nvSpPr>
        <p:spPr/>
        <p:txBody>
          <a:bodyPr/>
          <a:lstStyle/>
          <a:p>
            <a:fld id="{4DCAEF67-1C0A-47B2-AD06-48BF7E9224C4}" type="slidenum">
              <a:rPr lang="en-US" smtClean="0"/>
              <a:t>3</a:t>
            </a:fld>
            <a:endParaRPr lang="en-US"/>
          </a:p>
        </p:txBody>
      </p:sp>
    </p:spTree>
    <p:extLst>
      <p:ext uri="{BB962C8B-B14F-4D97-AF65-F5344CB8AC3E}">
        <p14:creationId xmlns:p14="http://schemas.microsoft.com/office/powerpoint/2010/main" val="14126080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DCAEF67-1C0A-47B2-AD06-48BF7E9224C4}" type="slidenum">
              <a:rPr lang="en-US" smtClean="0"/>
              <a:t>4</a:t>
            </a:fld>
            <a:endParaRPr lang="en-US"/>
          </a:p>
        </p:txBody>
      </p:sp>
    </p:spTree>
    <p:extLst>
      <p:ext uri="{BB962C8B-B14F-4D97-AF65-F5344CB8AC3E}">
        <p14:creationId xmlns:p14="http://schemas.microsoft.com/office/powerpoint/2010/main" val="3754759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Optional talking points: </a:t>
            </a:r>
          </a:p>
          <a:p>
            <a:pPr marL="171450" indent="-171450">
              <a:buFont typeface="Arial" panose="020B0604020202020204" pitchFamily="34" charset="0"/>
              <a:buChar char="•"/>
            </a:pPr>
            <a:r>
              <a:rPr lang="en-US"/>
              <a:t>The staff person from the student's school that is nominated as their educator also goes on the trip with the student and participates along side them throughout the year long program.</a:t>
            </a:r>
          </a:p>
          <a:p>
            <a:pPr marL="171450" indent="-171450">
              <a:buFont typeface="Arial" panose="020B0604020202020204" pitchFamily="34" charset="0"/>
              <a:buChar char="•"/>
            </a:pPr>
            <a:r>
              <a:rPr lang="en-US"/>
              <a:t>There is absolutely no cost to participate in the program or go on the trip for the student or educator.</a:t>
            </a:r>
          </a:p>
          <a:p>
            <a:pPr marL="171450" indent="-171450">
              <a:buFont typeface="Arial" panose="020B0604020202020204" pitchFamily="34" charset="0"/>
              <a:buChar char="•"/>
            </a:pPr>
            <a:r>
              <a:rPr lang="en-US"/>
              <a:t>The trip to Aspen takes place at the end of June, for 7 days from June 25 – July 1. </a:t>
            </a:r>
            <a:r>
              <a:rPr lang="en-US" i="0"/>
              <a:t>If it is safe to travel at that time, no exceptions to late arrival or early departure can be made. </a:t>
            </a:r>
          </a:p>
          <a:p>
            <a:pPr marL="171450" indent="-171450">
              <a:buFont typeface="Arial" panose="020B0604020202020204" pitchFamily="34" charset="0"/>
              <a:buChar char="•"/>
            </a:pPr>
            <a:r>
              <a:rPr lang="en-US" i="0"/>
              <a:t>Projects created by students are designed to be sustainable and carried on by new student leaders after they graduate from high school. That is why we invest in funding the project for up to three years.</a:t>
            </a:r>
            <a:endParaRPr lang="en-US"/>
          </a:p>
          <a:p>
            <a:pPr marL="171450" indent="-171450">
              <a:buFont typeface="Arial" panose="020B0604020202020204" pitchFamily="34" charset="0"/>
              <a:buChar char="•"/>
            </a:pPr>
            <a:r>
              <a:rPr lang="en-US" b="0" i="0">
                <a:solidFill>
                  <a:srgbClr val="1D3543"/>
                </a:solidFill>
                <a:effectLst/>
                <a:latin typeface="Avenir LT"/>
              </a:rPr>
              <a:t>Due to the uncertainty of COVID-19 and with safety being their utmost priority, the Scholars trip to Aspen may not be determined until closer to the departure date. If it is not safe to travel, they will still host a 2021 cohort and offer engaging virtual programming for Scholars during the week that we intended to be in Aspen. </a:t>
            </a:r>
          </a:p>
          <a:p>
            <a:pPr marL="171450" indent="-171450">
              <a:buFont typeface="Arial" panose="020B0604020202020204" pitchFamily="34" charset="0"/>
              <a:buChar char="•"/>
            </a:pPr>
            <a:r>
              <a:rPr lang="en-US" b="0" i="0">
                <a:solidFill>
                  <a:srgbClr val="1D3543"/>
                </a:solidFill>
                <a:effectLst/>
                <a:latin typeface="Avenir LT"/>
              </a:rPr>
              <a:t>College advising and online tutoring is completely free and catered to each students needs. </a:t>
            </a:r>
          </a:p>
          <a:p>
            <a:pPr marL="171450" indent="-171450">
              <a:buFont typeface="Arial" panose="020B0604020202020204" pitchFamily="34" charset="0"/>
              <a:buChar char="•"/>
            </a:pPr>
            <a:r>
              <a:rPr lang="en-US" b="0" i="0">
                <a:solidFill>
                  <a:srgbClr val="1D3543"/>
                </a:solidFill>
                <a:effectLst/>
                <a:latin typeface="Avenir LT"/>
              </a:rPr>
              <a:t>There are tons of unique, amazing opportunities catered for the alumni network with partners from the Bezos Family Foundation.</a:t>
            </a:r>
            <a:endParaRPr lang="en-US"/>
          </a:p>
        </p:txBody>
      </p:sp>
      <p:sp>
        <p:nvSpPr>
          <p:cNvPr id="4" name="Slide Number Placeholder 3"/>
          <p:cNvSpPr>
            <a:spLocks noGrp="1"/>
          </p:cNvSpPr>
          <p:nvPr>
            <p:ph type="sldNum" sz="quarter" idx="5"/>
          </p:nvPr>
        </p:nvSpPr>
        <p:spPr/>
        <p:txBody>
          <a:bodyPr/>
          <a:lstStyle/>
          <a:p>
            <a:fld id="{4DCAEF67-1C0A-47B2-AD06-48BF7E9224C4}" type="slidenum">
              <a:rPr lang="en-US" smtClean="0"/>
              <a:t>5</a:t>
            </a:fld>
            <a:endParaRPr lang="en-US"/>
          </a:p>
        </p:txBody>
      </p:sp>
    </p:spTree>
    <p:extLst>
      <p:ext uri="{BB962C8B-B14F-4D97-AF65-F5344CB8AC3E}">
        <p14:creationId xmlns:p14="http://schemas.microsoft.com/office/powerpoint/2010/main" val="560545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 to </a:t>
            </a:r>
            <a:r>
              <a:rPr lang="en-US" err="1"/>
              <a:t>www.bezosscholars.org</a:t>
            </a:r>
            <a:r>
              <a:rPr lang="en-US"/>
              <a:t>/</a:t>
            </a:r>
            <a:r>
              <a:rPr lang="en-US" err="1"/>
              <a:t>faq</a:t>
            </a:r>
            <a:r>
              <a:rPr lang="en-US"/>
              <a:t> to review commonly asked questions from potential educator nominees and their students.</a:t>
            </a:r>
          </a:p>
        </p:txBody>
      </p:sp>
      <p:sp>
        <p:nvSpPr>
          <p:cNvPr id="4" name="Slide Number Placeholder 3"/>
          <p:cNvSpPr>
            <a:spLocks noGrp="1"/>
          </p:cNvSpPr>
          <p:nvPr>
            <p:ph type="sldNum" sz="quarter" idx="5"/>
          </p:nvPr>
        </p:nvSpPr>
        <p:spPr/>
        <p:txBody>
          <a:bodyPr/>
          <a:lstStyle/>
          <a:p>
            <a:fld id="{4DCAEF67-1C0A-47B2-AD06-48BF7E9224C4}" type="slidenum">
              <a:rPr lang="en-US" smtClean="0"/>
              <a:t>6</a:t>
            </a:fld>
            <a:endParaRPr lang="en-US"/>
          </a:p>
        </p:txBody>
      </p:sp>
    </p:spTree>
    <p:extLst>
      <p:ext uri="{BB962C8B-B14F-4D97-AF65-F5344CB8AC3E}">
        <p14:creationId xmlns:p14="http://schemas.microsoft.com/office/powerpoint/2010/main" val="297335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CAEF67-1C0A-47B2-AD06-48BF7E9224C4}" type="slidenum">
              <a:rPr lang="en-US" smtClean="0"/>
              <a:t>7</a:t>
            </a:fld>
            <a:endParaRPr lang="en-US"/>
          </a:p>
        </p:txBody>
      </p:sp>
    </p:spTree>
    <p:extLst>
      <p:ext uri="{BB962C8B-B14F-4D97-AF65-F5344CB8AC3E}">
        <p14:creationId xmlns:p14="http://schemas.microsoft.com/office/powerpoint/2010/main" val="3338506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a:solidFill>
                  <a:srgbClr val="1D3543"/>
                </a:solidFill>
                <a:effectLst/>
                <a:latin typeface="Avenir LT"/>
              </a:rPr>
              <a:t>For Educator Scholars, a majority report that the year-long program becomes a memorable and meaningful experience that deepens and/or reignites their passion and commitment to their field. In their role as mentors, advocates, and allies to Student Scholars. Go to https://www.bezosscholars.org/explore/impact/ to see what learning outcomes we aim Educator Scholars to make meaningful gains in that are connected to the student learning outcomes.</a:t>
            </a:r>
            <a:endParaRPr lang="en-US"/>
          </a:p>
        </p:txBody>
      </p:sp>
      <p:sp>
        <p:nvSpPr>
          <p:cNvPr id="4" name="Slide Number Placeholder 3"/>
          <p:cNvSpPr>
            <a:spLocks noGrp="1"/>
          </p:cNvSpPr>
          <p:nvPr>
            <p:ph type="sldNum" sz="quarter" idx="5"/>
          </p:nvPr>
        </p:nvSpPr>
        <p:spPr/>
        <p:txBody>
          <a:bodyPr/>
          <a:lstStyle/>
          <a:p>
            <a:fld id="{4DCAEF67-1C0A-47B2-AD06-48BF7E9224C4}" type="slidenum">
              <a:rPr lang="en-US" smtClean="0"/>
              <a:t>8</a:t>
            </a:fld>
            <a:endParaRPr lang="en-US"/>
          </a:p>
        </p:txBody>
      </p:sp>
    </p:spTree>
    <p:extLst>
      <p:ext uri="{BB962C8B-B14F-4D97-AF65-F5344CB8AC3E}">
        <p14:creationId xmlns:p14="http://schemas.microsoft.com/office/powerpoint/2010/main" val="19559708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solidFill>
                  <a:srgbClr val="4EA72E"/>
                </a:solidFill>
                <a:highlight>
                  <a:srgbClr val="FFFFFF"/>
                </a:highlight>
                <a:latin typeface="Avenir Book"/>
              </a:rPr>
              <a:t>MP</a:t>
            </a:r>
            <a:r>
              <a:rPr lang="en" b="1">
                <a:highlight>
                  <a:srgbClr val="FFFFFF"/>
                </a:highlight>
                <a:latin typeface="Avenir Book"/>
              </a:rPr>
              <a:t> – Impact Eval Results</a:t>
            </a:r>
            <a:r>
              <a:rPr lang="en-US" b="1">
                <a:highlight>
                  <a:srgbClr val="FFFFFF"/>
                </a:highlight>
                <a:latin typeface="Avenir Book"/>
              </a:rPr>
              <a:t> </a:t>
            </a:r>
            <a:r>
              <a:rPr lang="en-US">
                <a:solidFill>
                  <a:srgbClr val="E97132"/>
                </a:solidFill>
                <a:highlight>
                  <a:srgbClr val="FFFFFF"/>
                </a:highlight>
                <a:latin typeface="Avenir Book"/>
              </a:rPr>
              <a:t>(Slide)</a:t>
            </a:r>
          </a:p>
          <a:p>
            <a:endParaRPr lang="en-US">
              <a:highlight>
                <a:srgbClr val="FFFFFF"/>
              </a:highlight>
            </a:endParaRPr>
          </a:p>
          <a:p>
            <a:r>
              <a:rPr lang="en">
                <a:highlight>
                  <a:srgbClr val="FFFFFF"/>
                </a:highlight>
              </a:rPr>
              <a:t>For student scholars: More growth than a year of college.</a:t>
            </a:r>
            <a:endParaRPr lang="en-US">
              <a:highlight>
                <a:srgbClr val="FFFFFF"/>
              </a:highlight>
            </a:endParaRPr>
          </a:p>
          <a:p>
            <a:r>
              <a:rPr lang="en-US">
                <a:highlight>
                  <a:srgbClr val="FFFFFF"/>
                </a:highlight>
              </a:rPr>
              <a:t>After collecting five years of baseline data, CELO concluded that BSP delivers measurable growth in leadership and social-emotional skills – often equal to or greater than what students gain in a full year of college.</a:t>
            </a:r>
          </a:p>
          <a:p>
            <a:pPr marL="171450" indent="-171450">
              <a:buFont typeface="Symbol"/>
              <a:buChar char="•"/>
            </a:pPr>
            <a:r>
              <a:rPr lang="en-US">
                <a:highlight>
                  <a:srgbClr val="FFFFFF"/>
                </a:highlight>
              </a:rPr>
              <a:t>Scholars grow in measurable leadership skills three times faster than their peers.</a:t>
            </a:r>
          </a:p>
          <a:p>
            <a:pPr marL="171450" indent="-171450">
              <a:buFont typeface="Symbol"/>
              <a:buChar char="•"/>
            </a:pPr>
            <a:r>
              <a:rPr lang="en-US">
                <a:highlight>
                  <a:srgbClr val="FFFFFF"/>
                </a:highlight>
              </a:rPr>
              <a:t>On average across all the learning outcomes, Scholars have a 20% increase in their beliefs, skills and abilities to lead in these areas.</a:t>
            </a:r>
          </a:p>
          <a:p>
            <a:pPr marL="171450" indent="-171450">
              <a:buFont typeface="Symbol"/>
              <a:buChar char="•"/>
            </a:pPr>
            <a:r>
              <a:rPr lang="en-US">
                <a:highlight>
                  <a:srgbClr val="FFFFFF"/>
                </a:highlight>
              </a:rPr>
              <a:t>In comparison to their peers, Scholars show a 28% increase in their Leadership Efficacy, their belief in their likelihood of success when engaging in leadership, and a 40% increase in their civic impact, their belief in their ability to create lasting change in their communities.</a:t>
            </a:r>
          </a:p>
          <a:p>
            <a:pPr marL="171450" indent="-171450">
              <a:buFont typeface="Symbol"/>
              <a:buChar char="•"/>
            </a:pPr>
            <a:r>
              <a:rPr lang="en-US" u="sng">
                <a:highlight>
                  <a:srgbClr val="FFFFFF"/>
                </a:highlight>
                <a:hlinkClick r:id="rId3"/>
              </a:rPr>
              <a:t>Data Source</a:t>
            </a:r>
            <a:endParaRPr lang="en-US">
              <a:highlight>
                <a:srgbClr val="FFFFFF"/>
              </a:highlight>
            </a:endParaRPr>
          </a:p>
          <a:p>
            <a:r>
              <a:rPr lang="en-US" b="1">
                <a:highlight>
                  <a:srgbClr val="FFFFFF"/>
                </a:highlight>
                <a:latin typeface="Avenir Book"/>
              </a:rPr>
              <a:t>For educators: </a:t>
            </a:r>
            <a:r>
              <a:rPr lang="en-US">
                <a:highlight>
                  <a:srgbClr val="FFFFFF"/>
                </a:highlight>
                <a:latin typeface="Avenir Book"/>
              </a:rPr>
              <a:t>Builds or strengthens their ability to:  </a:t>
            </a:r>
          </a:p>
          <a:p>
            <a:pPr marL="171450" indent="-171450">
              <a:buFont typeface="Symbol"/>
              <a:buChar char="•"/>
            </a:pPr>
            <a:r>
              <a:rPr lang="en-US">
                <a:highlight>
                  <a:srgbClr val="FFFFFF"/>
                </a:highlight>
                <a:latin typeface="Avenir Book"/>
              </a:rPr>
              <a:t>Improve students’ leadership efficacy, resilience and sense of purpose. </a:t>
            </a:r>
          </a:p>
          <a:p>
            <a:pPr marL="171450" indent="-171450">
              <a:buFont typeface="Symbol"/>
              <a:buChar char="•"/>
            </a:pPr>
            <a:r>
              <a:rPr lang="en-US">
                <a:highlight>
                  <a:srgbClr val="FFFFFF"/>
                </a:highlight>
              </a:rPr>
              <a:t>Support and amplify the development of student voices, ideas and actions. </a:t>
            </a:r>
          </a:p>
          <a:p>
            <a:pPr marL="171450" indent="-171450">
              <a:buFont typeface="Symbol"/>
              <a:buChar char="•"/>
            </a:pPr>
            <a:r>
              <a:rPr lang="en-US">
                <a:highlight>
                  <a:srgbClr val="FFFFFF"/>
                </a:highlight>
              </a:rPr>
              <a:t>Help students start and sustain a goal-directed effort. </a:t>
            </a:r>
          </a:p>
          <a:p>
            <a:endParaRPr lang="en-US">
              <a:highlight>
                <a:srgbClr val="FFFFFF"/>
              </a:highlight>
            </a:endParaRPr>
          </a:p>
          <a:p>
            <a:r>
              <a:rPr lang="en-US">
                <a:highlight>
                  <a:srgbClr val="FFFFFF"/>
                </a:highlight>
              </a:rPr>
              <a:t>Many educators report that their experience in BSP reignites their motivation to stay in education and to push for more ways youth can contribute in their schools and districts.</a:t>
            </a:r>
          </a:p>
          <a:p>
            <a:endParaRPr lang="en-US">
              <a:highlight>
                <a:srgbClr val="FFFFFF"/>
              </a:highlight>
            </a:endParaRPr>
          </a:p>
          <a:p>
            <a:r>
              <a:rPr lang="en-US" b="1">
                <a:solidFill>
                  <a:srgbClr val="0070C0"/>
                </a:solidFill>
                <a:highlight>
                  <a:srgbClr val="FFFFFF"/>
                </a:highlight>
              </a:rPr>
              <a:t>AJ</a:t>
            </a:r>
            <a:r>
              <a:rPr lang="en-US" b="1">
                <a:solidFill>
                  <a:srgbClr val="215E99"/>
                </a:solidFill>
                <a:highlight>
                  <a:srgbClr val="FFFFFF"/>
                </a:highlight>
              </a:rPr>
              <a:t> – </a:t>
            </a:r>
            <a:r>
              <a:rPr lang="en-US" b="1">
                <a:highlight>
                  <a:srgbClr val="FFFFFF"/>
                </a:highlight>
              </a:rPr>
              <a:t>Alum, </a:t>
            </a:r>
            <a:r>
              <a:rPr lang="en-US" b="1">
                <a:solidFill>
                  <a:srgbClr val="7030A0"/>
                </a:solidFill>
                <a:highlight>
                  <a:srgbClr val="FFFFFF"/>
                </a:highlight>
              </a:rPr>
              <a:t>Flavia</a:t>
            </a:r>
            <a:r>
              <a:rPr lang="en-US" b="1">
                <a:highlight>
                  <a:srgbClr val="FFFFFF"/>
                </a:highlight>
              </a:rPr>
              <a:t> sharing impact on her, Q &amp; A Interview style </a:t>
            </a:r>
            <a:endParaRPr lang="en-US">
              <a:highlight>
                <a:srgbClr val="FFFFFF"/>
              </a:highlight>
            </a:endParaRPr>
          </a:p>
          <a:p>
            <a:pPr marL="171450" indent="-171450">
              <a:buFont typeface="Symbol"/>
              <a:buChar char="•"/>
            </a:pPr>
            <a:r>
              <a:rPr lang="en-US">
                <a:highlight>
                  <a:srgbClr val="FFFFFF"/>
                </a:highlight>
              </a:rPr>
              <a:t>When you think about your year as a Scholar, what moment or memory stands out the most?</a:t>
            </a:r>
          </a:p>
          <a:p>
            <a:pPr marL="171450" indent="-171450">
              <a:buFont typeface="Symbol"/>
              <a:buChar char="•"/>
            </a:pPr>
            <a:r>
              <a:rPr lang="en-US">
                <a:highlight>
                  <a:srgbClr val="FFFFFF"/>
                </a:highlight>
              </a:rPr>
              <a:t>What surprised you about BSP, maybe something you didn’t expect going into the program?</a:t>
            </a:r>
          </a:p>
          <a:p>
            <a:pPr marL="171450" indent="-171450">
              <a:buFont typeface="Symbol"/>
              <a:buChar char="•"/>
            </a:pPr>
            <a:r>
              <a:rPr lang="en-US">
                <a:highlight>
                  <a:srgbClr val="FFFFFF"/>
                </a:highlight>
              </a:rPr>
              <a:t>Which leadership skills or mindsets from BSP do you still use today?</a:t>
            </a:r>
          </a:p>
          <a:p>
            <a:pPr marL="171450" indent="-171450">
              <a:buFont typeface="Symbol"/>
              <a:buChar char="•"/>
            </a:pPr>
            <a:r>
              <a:rPr lang="en-US">
                <a:highlight>
                  <a:srgbClr val="FFFFFF"/>
                </a:highlight>
              </a:rPr>
              <a:t>From your perspective, what should staff at the foundation know about Scholars and Alums?</a:t>
            </a:r>
          </a:p>
          <a:p>
            <a:endParaRPr lang="en-US"/>
          </a:p>
        </p:txBody>
      </p:sp>
      <p:sp>
        <p:nvSpPr>
          <p:cNvPr id="4" name="Slide Number Placeholder 3"/>
          <p:cNvSpPr>
            <a:spLocks noGrp="1"/>
          </p:cNvSpPr>
          <p:nvPr>
            <p:ph type="sldNum" sz="quarter" idx="5"/>
          </p:nvPr>
        </p:nvSpPr>
        <p:spPr/>
        <p:txBody>
          <a:bodyPr/>
          <a:lstStyle/>
          <a:p>
            <a:fld id="{4DCAEF67-1C0A-47B2-AD06-48BF7E9224C4}" type="slidenum">
              <a:rPr lang="en-US" smtClean="0"/>
              <a:t>9</a:t>
            </a:fld>
            <a:endParaRPr lang="en-US"/>
          </a:p>
        </p:txBody>
      </p:sp>
    </p:spTree>
    <p:extLst>
      <p:ext uri="{BB962C8B-B14F-4D97-AF65-F5344CB8AC3E}">
        <p14:creationId xmlns:p14="http://schemas.microsoft.com/office/powerpoint/2010/main" val="119645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solidFill>
                  <a:schemeClr val="tx1"/>
                </a:solidFill>
              </a:rPr>
              <a:t>Potential talking points: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chemeClr val="tx1"/>
                </a:solidFill>
              </a:rPr>
              <a:t>Individual students do not need to qualify for free and reduced lunch to be eligible to apply.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chemeClr val="tx1"/>
                </a:solidFill>
              </a:rPr>
              <a:t>A full list of current ineligible schools is listed on the website at </a:t>
            </a:r>
            <a:r>
              <a:rPr lang="en-US" sz="1200" err="1">
                <a:solidFill>
                  <a:schemeClr val="tx1"/>
                </a:solidFill>
              </a:rPr>
              <a:t>www.bezosscholars.org</a:t>
            </a:r>
            <a:r>
              <a:rPr lang="en-US" sz="1200">
                <a:solidFill>
                  <a:schemeClr val="tx1"/>
                </a:solidFill>
              </a:rPr>
              <a:t>/</a:t>
            </a:r>
            <a:r>
              <a:rPr lang="en-US" sz="1200" err="1">
                <a:solidFill>
                  <a:schemeClr val="tx1"/>
                </a:solidFill>
              </a:rPr>
              <a:t>faq</a:t>
            </a:r>
            <a:r>
              <a:rPr lang="en-US" sz="1200">
                <a:solidFill>
                  <a:schemeClr val="tx1"/>
                </a:solidFill>
              </a:rPr>
              <a:t>/#application.</a:t>
            </a:r>
            <a:endParaRPr lang="en-US"/>
          </a:p>
        </p:txBody>
      </p:sp>
      <p:sp>
        <p:nvSpPr>
          <p:cNvPr id="4" name="Slide Number Placeholder 3"/>
          <p:cNvSpPr>
            <a:spLocks noGrp="1"/>
          </p:cNvSpPr>
          <p:nvPr>
            <p:ph type="sldNum" sz="quarter" idx="5"/>
          </p:nvPr>
        </p:nvSpPr>
        <p:spPr/>
        <p:txBody>
          <a:bodyPr/>
          <a:lstStyle/>
          <a:p>
            <a:fld id="{4DCAEF67-1C0A-47B2-AD06-48BF7E9224C4}" type="slidenum">
              <a:rPr lang="en-US" smtClean="0"/>
              <a:t>10</a:t>
            </a:fld>
            <a:endParaRPr lang="en-US"/>
          </a:p>
        </p:txBody>
      </p:sp>
    </p:spTree>
    <p:extLst>
      <p:ext uri="{BB962C8B-B14F-4D97-AF65-F5344CB8AC3E}">
        <p14:creationId xmlns:p14="http://schemas.microsoft.com/office/powerpoint/2010/main" val="1494750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CAEF67-1C0A-47B2-AD06-48BF7E9224C4}" type="slidenum">
              <a:rPr lang="en-US" smtClean="0"/>
              <a:t>11</a:t>
            </a:fld>
            <a:endParaRPr lang="en-US"/>
          </a:p>
        </p:txBody>
      </p:sp>
    </p:spTree>
    <p:extLst>
      <p:ext uri="{BB962C8B-B14F-4D97-AF65-F5344CB8AC3E}">
        <p14:creationId xmlns:p14="http://schemas.microsoft.com/office/powerpoint/2010/main" val="14871138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case anyone is curious </a:t>
            </a:r>
          </a:p>
        </p:txBody>
      </p:sp>
      <p:sp>
        <p:nvSpPr>
          <p:cNvPr id="4" name="Slide Number Placeholder 3"/>
          <p:cNvSpPr>
            <a:spLocks noGrp="1"/>
          </p:cNvSpPr>
          <p:nvPr>
            <p:ph type="sldNum" sz="quarter" idx="5"/>
          </p:nvPr>
        </p:nvSpPr>
        <p:spPr/>
        <p:txBody>
          <a:bodyPr/>
          <a:lstStyle/>
          <a:p>
            <a:fld id="{4DCAEF67-1C0A-47B2-AD06-48BF7E9224C4}" type="slidenum">
              <a:rPr lang="en-US" smtClean="0"/>
              <a:t>12</a:t>
            </a:fld>
            <a:endParaRPr lang="en-US"/>
          </a:p>
        </p:txBody>
      </p:sp>
    </p:spTree>
    <p:extLst>
      <p:ext uri="{BB962C8B-B14F-4D97-AF65-F5344CB8AC3E}">
        <p14:creationId xmlns:p14="http://schemas.microsoft.com/office/powerpoint/2010/main" val="5714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D93E6-6B25-4B05-B559-48DE48113E7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58D52E5-0839-4843-91DB-993F57B7A23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0BB0A96-5E8E-4E93-A89D-F7A351878025}"/>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5" name="Footer Placeholder 4">
            <a:extLst>
              <a:ext uri="{FF2B5EF4-FFF2-40B4-BE49-F238E27FC236}">
                <a16:creationId xmlns:a16="http://schemas.microsoft.com/office/drawing/2014/main" id="{03FC66CC-008C-404B-B926-8D2F2BD820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4C354B-BBEA-4580-9CFB-5071FF30EC88}"/>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4132947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95324-E6D2-46F7-AC4E-29BBB91968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0B9984-0777-45B9-8B51-C352AD6FBC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FC29E6-3B31-4D33-B332-1FE42D2A2751}"/>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5" name="Footer Placeholder 4">
            <a:extLst>
              <a:ext uri="{FF2B5EF4-FFF2-40B4-BE49-F238E27FC236}">
                <a16:creationId xmlns:a16="http://schemas.microsoft.com/office/drawing/2014/main" id="{9FFF70F8-1384-4179-860A-92EC6AB3CA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07135E-2B55-418D-9443-08D69536D761}"/>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3827030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038D4-204C-4DB0-95D1-12DEF1B7B29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3D4C21D-C619-4587-8993-E9CC655BC4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2A4583-1447-4495-BFDE-E1D4B69238CF}"/>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5" name="Footer Placeholder 4">
            <a:extLst>
              <a:ext uri="{FF2B5EF4-FFF2-40B4-BE49-F238E27FC236}">
                <a16:creationId xmlns:a16="http://schemas.microsoft.com/office/drawing/2014/main" id="{51F64F03-9CEE-4F74-9B04-5DC4AC489F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1832AE-F424-4939-B29B-16E0015683E7}"/>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4120050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49B0-D6C8-4DBD-B963-EDD130FBD66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075800-216A-406E-A279-2162BB56A0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A12A60-5097-476B-8F75-B64CF5F515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0C9F58-8732-4887-940F-F950611B5CCA}"/>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6" name="Footer Placeholder 5">
            <a:extLst>
              <a:ext uri="{FF2B5EF4-FFF2-40B4-BE49-F238E27FC236}">
                <a16:creationId xmlns:a16="http://schemas.microsoft.com/office/drawing/2014/main" id="{449DB57E-DFE1-4903-BF9E-128437034F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BCDB71F-8DF2-4C40-AECB-B3B08DA869FA}"/>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616992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84F7E-F346-486B-8ED9-AC802E7EB68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CB8E8AC-12D8-46E1-831D-C8802A1AFD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B58E07-7E72-4A3D-9AD9-271FFB1CC56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950133-5000-4344-9E75-1FC24C80A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291EA5B-A6DF-4E4D-8039-395FF24C52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62D812-F7B5-4B84-8EA6-D2643C0578AC}"/>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8" name="Footer Placeholder 7">
            <a:extLst>
              <a:ext uri="{FF2B5EF4-FFF2-40B4-BE49-F238E27FC236}">
                <a16:creationId xmlns:a16="http://schemas.microsoft.com/office/drawing/2014/main" id="{9F13666B-FFA9-450E-BFC8-B76BA250EB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3B082E9-CF89-4396-80B1-4458D729D271}"/>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31099247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3B64A-EDEB-4170-ACEB-8EFF2BC3BAF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154D38-AF63-4C38-9BA7-F9A7A4DA63D3}"/>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4" name="Footer Placeholder 3">
            <a:extLst>
              <a:ext uri="{FF2B5EF4-FFF2-40B4-BE49-F238E27FC236}">
                <a16:creationId xmlns:a16="http://schemas.microsoft.com/office/drawing/2014/main" id="{2E1F8407-0BB0-47E7-BA77-64E94E0DFA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66D463-3F76-48A0-9D6D-BA1AE94D17C8}"/>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3995221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707834-C751-4A1E-992F-44A7CBC72D84}"/>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3" name="Footer Placeholder 2">
            <a:extLst>
              <a:ext uri="{FF2B5EF4-FFF2-40B4-BE49-F238E27FC236}">
                <a16:creationId xmlns:a16="http://schemas.microsoft.com/office/drawing/2014/main" id="{DEA673D2-288A-48FD-8036-772F5F035F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AD61D8-898C-40B7-AD30-7744CF8B89F8}"/>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38427321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3FC22-9E7A-4868-BB0E-2E6E5256B2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27B1425-00AE-49CD-A624-8CC173C66C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C19A42-6132-4136-B379-82C29F8920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0546D0-00F8-4899-96D7-8CA7FCC28F16}"/>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6" name="Footer Placeholder 5">
            <a:extLst>
              <a:ext uri="{FF2B5EF4-FFF2-40B4-BE49-F238E27FC236}">
                <a16:creationId xmlns:a16="http://schemas.microsoft.com/office/drawing/2014/main" id="{D8789249-8ADB-4E30-A307-4DD5C7E517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C898A3-83B1-4F4F-94EC-D6D33C96EE15}"/>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31285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72F788-F2E9-441A-B3C2-3DDFFF943D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BAD3402-55DB-4BFA-8368-11D43FE692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2E38B1-5215-46AC-AEB9-8C4FAE3F0A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36B7DE-BFAD-4973-80D2-8C9216F27A9F}"/>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6" name="Footer Placeholder 5">
            <a:extLst>
              <a:ext uri="{FF2B5EF4-FFF2-40B4-BE49-F238E27FC236}">
                <a16:creationId xmlns:a16="http://schemas.microsoft.com/office/drawing/2014/main" id="{98BB45E8-DCF5-47DA-843B-A7FD338269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8CD916-EFA9-412B-9846-AD2F08C03535}"/>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3976711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343E3B-B81F-4DB3-B9B8-0C6207E4DA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C32ECC-09D2-4473-97CE-9A05E32032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9840CA-9F0B-4B6B-8638-6639782FBE0E}"/>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5" name="Footer Placeholder 4">
            <a:extLst>
              <a:ext uri="{FF2B5EF4-FFF2-40B4-BE49-F238E27FC236}">
                <a16:creationId xmlns:a16="http://schemas.microsoft.com/office/drawing/2014/main" id="{33239838-DF0A-4167-937B-C5C61B3A9D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EBB927-0352-426A-AA2F-9625B2B43F26}"/>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4050839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8EE9A-778E-47A9-B9DA-2E58BB36D3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C49581-0CC4-448D-ACBB-E0B9875E0A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6133E6-C405-4710-8A50-E2144CCB3430}"/>
              </a:ext>
            </a:extLst>
          </p:cNvPr>
          <p:cNvSpPr>
            <a:spLocks noGrp="1"/>
          </p:cNvSpPr>
          <p:nvPr>
            <p:ph type="dt" sz="half" idx="10"/>
          </p:nvPr>
        </p:nvSpPr>
        <p:spPr/>
        <p:txBody>
          <a:bodyPr/>
          <a:lstStyle/>
          <a:p>
            <a:fld id="{5E72D353-5D5A-46B7-A9C6-B443B1F4314B}" type="datetimeFigureOut">
              <a:rPr lang="en-US" smtClean="0"/>
              <a:t>10/15/26</a:t>
            </a:fld>
            <a:endParaRPr lang="en-US"/>
          </a:p>
        </p:txBody>
      </p:sp>
      <p:sp>
        <p:nvSpPr>
          <p:cNvPr id="5" name="Footer Placeholder 4">
            <a:extLst>
              <a:ext uri="{FF2B5EF4-FFF2-40B4-BE49-F238E27FC236}">
                <a16:creationId xmlns:a16="http://schemas.microsoft.com/office/drawing/2014/main" id="{6D514281-58FE-4927-AD55-39C167D9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D51279-1D0A-46E8-BC9B-110F69BAD8DE}"/>
              </a:ext>
            </a:extLst>
          </p:cNvPr>
          <p:cNvSpPr>
            <a:spLocks noGrp="1"/>
          </p:cNvSpPr>
          <p:nvPr>
            <p:ph type="sldNum" sz="quarter" idx="12"/>
          </p:nvPr>
        </p:nvSpPr>
        <p:spPr/>
        <p:txBody>
          <a:bodyPr/>
          <a:lstStyle/>
          <a:p>
            <a:fld id="{2895ADC7-23D2-4D43-8A5E-6494B1FE8953}" type="slidenum">
              <a:rPr lang="en-US" smtClean="0"/>
              <a:t>‹#›</a:t>
            </a:fld>
            <a:endParaRPr lang="en-US"/>
          </a:p>
        </p:txBody>
      </p:sp>
    </p:spTree>
    <p:extLst>
      <p:ext uri="{BB962C8B-B14F-4D97-AF65-F5344CB8AC3E}">
        <p14:creationId xmlns:p14="http://schemas.microsoft.com/office/powerpoint/2010/main" val="31556306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D4B24536-994D-4021-A283-9F449C0DB509}" type="datetimeFigureOut">
              <a:rPr lang="en-US" dirty="0"/>
              <a:t>10/15/26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a:p>
        </p:txBody>
      </p:sp>
    </p:spTree>
    <p:extLst>
      <p:ext uri="{BB962C8B-B14F-4D97-AF65-F5344CB8AC3E}">
        <p14:creationId xmlns:p14="http://schemas.microsoft.com/office/powerpoint/2010/main" val="1862896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FF">
    <p:bg>
      <p:bgPr>
        <a:solidFill>
          <a:srgbClr val="F5EFE9"/>
        </a:solidFill>
        <a:effectLst/>
      </p:bgPr>
    </p:bg>
    <p:spTree>
      <p:nvGrpSpPr>
        <p:cNvPr id="1" name=""/>
        <p:cNvGrpSpPr/>
        <p:nvPr/>
      </p:nvGrpSpPr>
      <p:grpSpPr>
        <a:xfrm>
          <a:off x="0" y="0"/>
          <a:ext cx="0" cy="0"/>
          <a:chOff x="0" y="0"/>
          <a:chExt cx="0" cy="0"/>
        </a:xfrm>
      </p:grpSpPr>
      <p:sp>
        <p:nvSpPr>
          <p:cNvPr id="2" name="Text 0"/>
          <p:cNvSpPr/>
          <p:nvPr/>
        </p:nvSpPr>
        <p:spPr>
          <a:xfrm>
            <a:off x="201168" y="6473952"/>
            <a:ext cx="201168" cy="164592"/>
          </a:xfrm>
          <a:prstGeom prst="rect">
            <a:avLst/>
          </a:prstGeom>
          <a:noFill/>
          <a:ln/>
        </p:spPr>
        <p:txBody>
          <a:bodyPr wrap="square" lIns="0" tIns="0" rIns="0" bIns="0" rtlCol="0" anchor="ctr"/>
          <a:lstStyle/>
          <a:p>
            <a:pPr marL="0" indent="0">
              <a:buNone/>
            </a:pPr>
            <a:r>
              <a:rPr lang="en-US" sz="1100" b="1" dirty="0">
                <a:solidFill>
                  <a:srgbClr val="D67828"/>
                </a:solidFill>
                <a:latin typeface="Georgia" pitchFamily="34" charset="0"/>
                <a:ea typeface="Georgia" pitchFamily="34" charset="-122"/>
                <a:cs typeface="Georgia" pitchFamily="34" charset="-120"/>
              </a:rPr>
              <a:t>b</a:t>
            </a:r>
            <a:endParaRPr lang="en-US" sz="1100" dirty="0"/>
          </a:p>
        </p:txBody>
      </p:sp>
      <p:sp>
        <p:nvSpPr>
          <p:cNvPr id="3" name="Text 1"/>
          <p:cNvSpPr/>
          <p:nvPr/>
        </p:nvSpPr>
        <p:spPr>
          <a:xfrm>
            <a:off x="475488" y="6473952"/>
            <a:ext cx="2377440" cy="146304"/>
          </a:xfrm>
          <a:prstGeom prst="rect">
            <a:avLst/>
          </a:prstGeom>
          <a:noFill/>
          <a:ln/>
        </p:spPr>
        <p:txBody>
          <a:bodyPr wrap="square" lIns="0" tIns="0" rIns="0" bIns="0" rtlCol="0" anchor="ctr"/>
          <a:lstStyle/>
          <a:p>
            <a:pPr marL="0" indent="0">
              <a:buNone/>
            </a:pPr>
            <a:r>
              <a:rPr lang="en-US" sz="550" b="1" kern="0" spc="70" dirty="0">
                <a:solidFill>
                  <a:srgbClr val="6A4837"/>
                </a:solidFill>
                <a:latin typeface="Aptos" pitchFamily="34" charset="0"/>
                <a:ea typeface="Aptos" pitchFamily="34" charset="-122"/>
                <a:cs typeface="Aptos" pitchFamily="34" charset="-120"/>
              </a:rPr>
              <a:t>BEZOS FAMILY FOUNDATION</a:t>
            </a:r>
            <a:endParaRPr lang="en-US" sz="550" dirty="0"/>
          </a:p>
        </p:txBody>
      </p:sp>
      <p:sp>
        <p:nvSpPr>
          <p:cNvPr id="25" name="Slide Number Placeholder 0"/>
          <p:cNvSpPr>
            <a:spLocks noGrp="1"/>
          </p:cNvSpPr>
          <p:nvPr>
            <p:ph type="sldNum" sz="quarter" idx="4294967295"/>
          </p:nvPr>
        </p:nvSpPr>
        <p:spPr>
          <a:xfrm>
            <a:off x="11567160" y="6446520"/>
            <a:ext cx="320040" cy="182880"/>
          </a:xfrm>
          <a:prstGeom prst="rect">
            <a:avLst/>
          </a:prstGeom>
          <a:extLst>
            <a:ext uri="{C572A759-6A51-4108-AA02-DFA0A04FC94B}">
              <ma14:wrappingTextBoxFlag xmlns:ma14="http://schemas.microsoft.com/office/mac/drawingml/2011/main" xmlns="" val="0"/>
            </a:ext>
          </a:extLst>
        </p:spPr>
        <p:txBody>
          <a:bodyPr/>
          <a:lstStyle>
            <a:lvl1pPr>
              <a:defRPr sz="700">
                <a:solidFill>
                  <a:srgbClr val="6A4837"/>
                </a:solidFill>
                <a:latin typeface="Aptos"/>
                <a:ea typeface="Aptos"/>
                <a:cs typeface="Aptos"/>
              </a:defRPr>
            </a:lvl1pPr>
          </a:lstStyle>
          <a:p>
            <a:pPr algn="r"/>
            <a:fld id="{F7021451-1387-4CA6-816F-3879F97B5CBC}" type="slidenum">
              <a:rPr lang="en-US" b="0"/>
              <a:t>‹#›</a:t>
            </a:fld>
            <a:endParaRPr lang="en-US"/>
          </a:p>
        </p:txBody>
      </p:sp>
    </p:spTree>
    <p:extLst>
      <p:ext uri="{BB962C8B-B14F-4D97-AF65-F5344CB8AC3E}">
        <p14:creationId xmlns:p14="http://schemas.microsoft.com/office/powerpoint/2010/main" val="2775972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590C38-DDA3-406C-9BCB-0BC5C0EF56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E82E739-93EA-4E14-98C7-0CE8CB4F79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DDEF22-7EFD-4907-9E20-D03FE4BE3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0" i="0">
                <a:solidFill>
                  <a:schemeClr val="tx1">
                    <a:tint val="75000"/>
                  </a:schemeClr>
                </a:solidFill>
                <a:latin typeface="Avenir Book" panose="02000503020000020003" pitchFamily="2" charset="0"/>
              </a:defRPr>
            </a:lvl1pPr>
          </a:lstStyle>
          <a:p>
            <a:fld id="{5E72D353-5D5A-46B7-A9C6-B443B1F4314B}" type="datetimeFigureOut">
              <a:rPr lang="en-US" smtClean="0"/>
              <a:pPr/>
              <a:t>10/15/26</a:t>
            </a:fld>
            <a:endParaRPr lang="en-US"/>
          </a:p>
        </p:txBody>
      </p:sp>
      <p:sp>
        <p:nvSpPr>
          <p:cNvPr id="5" name="Footer Placeholder 4">
            <a:extLst>
              <a:ext uri="{FF2B5EF4-FFF2-40B4-BE49-F238E27FC236}">
                <a16:creationId xmlns:a16="http://schemas.microsoft.com/office/drawing/2014/main" id="{FC642BB9-86EC-436B-B0DD-93B418A0DE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0" i="0">
                <a:solidFill>
                  <a:schemeClr val="tx1">
                    <a:tint val="75000"/>
                  </a:schemeClr>
                </a:solidFill>
                <a:latin typeface="Avenir Book" panose="02000503020000020003" pitchFamily="2" charset="0"/>
              </a:defRPr>
            </a:lvl1pPr>
          </a:lstStyle>
          <a:p>
            <a:endParaRPr lang="en-US"/>
          </a:p>
        </p:txBody>
      </p:sp>
      <p:sp>
        <p:nvSpPr>
          <p:cNvPr id="6" name="Slide Number Placeholder 5">
            <a:extLst>
              <a:ext uri="{FF2B5EF4-FFF2-40B4-BE49-F238E27FC236}">
                <a16:creationId xmlns:a16="http://schemas.microsoft.com/office/drawing/2014/main" id="{F8E0E1FC-AA7B-43F3-9D86-66E628BD0C1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venir Book" panose="02000503020000020003" pitchFamily="2" charset="0"/>
              </a:defRPr>
            </a:lvl1pPr>
          </a:lstStyle>
          <a:p>
            <a:fld id="{2895ADC7-23D2-4D43-8A5E-6494B1FE8953}" type="slidenum">
              <a:rPr lang="en-US" smtClean="0"/>
              <a:pPr/>
              <a:t>‹#›</a:t>
            </a:fld>
            <a:endParaRPr lang="en-US"/>
          </a:p>
        </p:txBody>
      </p:sp>
    </p:spTree>
    <p:extLst>
      <p:ext uri="{BB962C8B-B14F-4D97-AF65-F5344CB8AC3E}">
        <p14:creationId xmlns:p14="http://schemas.microsoft.com/office/powerpoint/2010/main" val="2624064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b="0" i="0" kern="1200">
          <a:solidFill>
            <a:schemeClr val="tx1"/>
          </a:solidFill>
          <a:latin typeface="Avenir Boo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www.bezosfamilyfoundation.org/"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F1850B6-2F8D-7126-4EFF-187D66CBA218}"/>
              </a:ext>
            </a:extLst>
          </p:cNvPr>
          <p:cNvPicPr>
            <a:picLocks noChangeAspect="1"/>
          </p:cNvPicPr>
          <p:nvPr/>
        </p:nvPicPr>
        <p:blipFill>
          <a:blip r:embed="rId3" cstate="print">
            <a:extLst>
              <a:ext uri="{28A0092B-C50C-407E-A947-70E740481C1C}">
                <a14:useLocalDpi xmlns:a14="http://schemas.microsoft.com/office/drawing/2010/main"/>
              </a:ext>
            </a:extLst>
          </a:blip>
          <a:srcRect l="-12"/>
          <a:stretch>
            <a:fillRect/>
          </a:stretch>
        </p:blipFill>
        <p:spPr>
          <a:xfrm>
            <a:off x="-1524" y="0"/>
            <a:ext cx="12193524" cy="6858000"/>
          </a:xfrm>
          <a:prstGeom prst="rect">
            <a:avLst/>
          </a:prstGeom>
        </p:spPr>
      </p:pic>
      <p:sp>
        <p:nvSpPr>
          <p:cNvPr id="8" name="Rectangle 7">
            <a:extLst>
              <a:ext uri="{FF2B5EF4-FFF2-40B4-BE49-F238E27FC236}">
                <a16:creationId xmlns:a16="http://schemas.microsoft.com/office/drawing/2014/main" id="{CC6BCCE9-6EC9-F89C-F5AA-51E20A55AE30}"/>
              </a:ext>
            </a:extLst>
          </p:cNvPr>
          <p:cNvSpPr/>
          <p:nvPr/>
        </p:nvSpPr>
        <p:spPr>
          <a:xfrm>
            <a:off x="1" y="4704907"/>
            <a:ext cx="12192000" cy="2151264"/>
          </a:xfrm>
          <a:custGeom>
            <a:avLst/>
            <a:gdLst>
              <a:gd name="connsiteX0" fmla="*/ 0 w 12192000"/>
              <a:gd name="connsiteY0" fmla="*/ 0 h 2753032"/>
              <a:gd name="connsiteX1" fmla="*/ 12192000 w 12192000"/>
              <a:gd name="connsiteY1" fmla="*/ 0 h 2753032"/>
              <a:gd name="connsiteX2" fmla="*/ 12192000 w 12192000"/>
              <a:gd name="connsiteY2" fmla="*/ 2753032 h 2753032"/>
              <a:gd name="connsiteX3" fmla="*/ 0 w 12192000"/>
              <a:gd name="connsiteY3" fmla="*/ 2753032 h 2753032"/>
              <a:gd name="connsiteX4" fmla="*/ 0 w 12192000"/>
              <a:gd name="connsiteY4" fmla="*/ 0 h 2753032"/>
              <a:gd name="connsiteX0" fmla="*/ 0 w 12192000"/>
              <a:gd name="connsiteY0" fmla="*/ 0 h 3264309"/>
              <a:gd name="connsiteX1" fmla="*/ 12192000 w 12192000"/>
              <a:gd name="connsiteY1" fmla="*/ 0 h 3264309"/>
              <a:gd name="connsiteX2" fmla="*/ 12192000 w 12192000"/>
              <a:gd name="connsiteY2" fmla="*/ 2753032 h 3264309"/>
              <a:gd name="connsiteX3" fmla="*/ 9832 w 12192000"/>
              <a:gd name="connsiteY3" fmla="*/ 3264309 h 3264309"/>
              <a:gd name="connsiteX4" fmla="*/ 0 w 12192000"/>
              <a:gd name="connsiteY4" fmla="*/ 0 h 3264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3264309">
                <a:moveTo>
                  <a:pt x="0" y="0"/>
                </a:moveTo>
                <a:lnTo>
                  <a:pt x="12192000" y="0"/>
                </a:lnTo>
                <a:lnTo>
                  <a:pt x="12192000" y="2753032"/>
                </a:lnTo>
                <a:lnTo>
                  <a:pt x="9832" y="3264309"/>
                </a:lnTo>
                <a:cubicBezTo>
                  <a:pt x="6555" y="2176206"/>
                  <a:pt x="3277" y="1088103"/>
                  <a:pt x="0" y="0"/>
                </a:cubicBezTo>
                <a:close/>
              </a:path>
            </a:pathLst>
          </a:custGeom>
          <a:solidFill>
            <a:srgbClr val="038084">
              <a:alpha val="586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6" name="TextBox 5">
            <a:extLst>
              <a:ext uri="{FF2B5EF4-FFF2-40B4-BE49-F238E27FC236}">
                <a16:creationId xmlns:a16="http://schemas.microsoft.com/office/drawing/2014/main" id="{7B3A5B46-D4FC-59E5-9072-251631CDFB83}"/>
              </a:ext>
            </a:extLst>
          </p:cNvPr>
          <p:cNvSpPr txBox="1"/>
          <p:nvPr/>
        </p:nvSpPr>
        <p:spPr>
          <a:xfrm>
            <a:off x="2494908" y="4910365"/>
            <a:ext cx="6763230" cy="1754326"/>
          </a:xfrm>
          <a:prstGeom prst="rect">
            <a:avLst/>
          </a:prstGeom>
          <a:noFill/>
        </p:spPr>
        <p:txBody>
          <a:bodyPr wrap="square" lIns="91440" tIns="45720" rIns="91440" bIns="45720" rtlCol="0" anchor="t">
            <a:spAutoFit/>
          </a:bodyPr>
          <a:lstStyle/>
          <a:p>
            <a:r>
              <a:rPr lang="en-US" sz="5400" b="1">
                <a:solidFill>
                  <a:schemeClr val="bg1"/>
                </a:solidFill>
                <a:latin typeface="Segoe UI"/>
                <a:cs typeface="Segoe UI"/>
              </a:rPr>
              <a:t>Become the </a:t>
            </a:r>
            <a:r>
              <a:rPr lang="en-US" sz="5400" b="1">
                <a:solidFill>
                  <a:srgbClr val="F6901F"/>
                </a:solidFill>
                <a:latin typeface="Segoe UI"/>
                <a:cs typeface="Segoe UI"/>
              </a:rPr>
              <a:t>LEADER</a:t>
            </a:r>
            <a:r>
              <a:rPr lang="en-US" sz="5400" b="1">
                <a:solidFill>
                  <a:schemeClr val="bg1"/>
                </a:solidFill>
                <a:latin typeface="Segoe UI"/>
                <a:cs typeface="Segoe UI"/>
              </a:rPr>
              <a:t> we </a:t>
            </a:r>
            <a:r>
              <a:rPr lang="en-US" sz="5400" b="1">
                <a:solidFill>
                  <a:srgbClr val="F6901F"/>
                </a:solidFill>
                <a:latin typeface="Segoe UI"/>
                <a:cs typeface="Segoe UI"/>
              </a:rPr>
              <a:t>NEED</a:t>
            </a:r>
          </a:p>
        </p:txBody>
      </p:sp>
      <p:sp>
        <p:nvSpPr>
          <p:cNvPr id="5" name="Title 1">
            <a:extLst>
              <a:ext uri="{FF2B5EF4-FFF2-40B4-BE49-F238E27FC236}">
                <a16:creationId xmlns:a16="http://schemas.microsoft.com/office/drawing/2014/main" id="{ADCAC89B-9D98-AE00-44B3-CF040B4CF4DB}"/>
              </a:ext>
            </a:extLst>
          </p:cNvPr>
          <p:cNvSpPr txBox="1">
            <a:spLocks/>
          </p:cNvSpPr>
          <p:nvPr/>
        </p:nvSpPr>
        <p:spPr>
          <a:xfrm>
            <a:off x="8484864" y="2218317"/>
            <a:ext cx="3707136" cy="2070219"/>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3200" b="0" i="0" kern="1200">
                <a:solidFill>
                  <a:schemeClr val="tx1"/>
                </a:solidFill>
                <a:latin typeface="Avenir Book" panose="02000503020000020003" pitchFamily="2" charset="0"/>
                <a:ea typeface="+mj-ea"/>
                <a:cs typeface="+mj-cs"/>
              </a:defRPr>
            </a:lvl1pPr>
          </a:lstStyle>
          <a:p>
            <a:pPr algn="ctr"/>
            <a:endParaRPr lang="en-US" sz="2800" b="1">
              <a:solidFill>
                <a:schemeClr val="bg1"/>
              </a:solidFill>
            </a:endParaRPr>
          </a:p>
        </p:txBody>
      </p:sp>
    </p:spTree>
    <p:extLst>
      <p:ext uri="{BB962C8B-B14F-4D97-AF65-F5344CB8AC3E}">
        <p14:creationId xmlns:p14="http://schemas.microsoft.com/office/powerpoint/2010/main" val="3863795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DE3E8484-61C8-4E40-8EC9-F9F9B8033D5E}"/>
              </a:ext>
            </a:extLst>
          </p:cNvPr>
          <p:cNvSpPr>
            <a:spLocks noGrp="1"/>
          </p:cNvSpPr>
          <p:nvPr>
            <p:ph idx="1"/>
          </p:nvPr>
        </p:nvSpPr>
        <p:spPr>
          <a:xfrm>
            <a:off x="256031" y="206134"/>
            <a:ext cx="5716904" cy="6705599"/>
          </a:xfrm>
        </p:spPr>
        <p:txBody>
          <a:bodyPr vert="horz" lIns="91440" tIns="45720" rIns="91440" bIns="45720" rtlCol="0" anchor="ctr">
            <a:noAutofit/>
          </a:bodyPr>
          <a:lstStyle/>
          <a:p>
            <a:pPr marL="0" indent="0" algn="ctr">
              <a:lnSpc>
                <a:spcPct val="100000"/>
              </a:lnSpc>
              <a:buNone/>
            </a:pPr>
            <a:endParaRPr lang="en-US" sz="2000" b="1" dirty="0">
              <a:latin typeface="Segoe UI"/>
              <a:ea typeface="Noto Sans"/>
              <a:cs typeface="Segoe UI"/>
            </a:endParaRPr>
          </a:p>
          <a:p>
            <a:pPr marL="0" indent="0" algn="ctr">
              <a:lnSpc>
                <a:spcPct val="100000"/>
              </a:lnSpc>
              <a:buNone/>
            </a:pPr>
            <a:r>
              <a:rPr lang="en-US" sz="2000" b="1" dirty="0">
                <a:solidFill>
                  <a:srgbClr val="F6901F"/>
                </a:solidFill>
                <a:latin typeface="Segoe UI"/>
                <a:ea typeface="Noto Sans"/>
                <a:cs typeface="Segoe UI"/>
              </a:rPr>
              <a:t> </a:t>
            </a:r>
            <a:r>
              <a:rPr lang="en-US" sz="2400" b="1" dirty="0">
                <a:solidFill>
                  <a:srgbClr val="F6901F"/>
                </a:solidFill>
                <a:latin typeface="Segoe UI"/>
                <a:ea typeface="Noto Sans"/>
                <a:cs typeface="Segoe UI"/>
              </a:rPr>
              <a:t>30 Scholars are selected each year!</a:t>
            </a:r>
            <a:endParaRPr lang="en-US" sz="2400" dirty="0">
              <a:solidFill>
                <a:srgbClr val="F6901F"/>
              </a:solidFill>
              <a:latin typeface="Segoe UI"/>
              <a:ea typeface="Noto Sans"/>
              <a:cs typeface="Segoe UI"/>
            </a:endParaRPr>
          </a:p>
          <a:p>
            <a:pPr marL="342900" indent="-342900">
              <a:lnSpc>
                <a:spcPct val="120000"/>
              </a:lnSpc>
            </a:pPr>
            <a:r>
              <a:rPr lang="en-US" sz="1800" b="1" dirty="0">
                <a:latin typeface="Segoe UI"/>
                <a:ea typeface="Noto Sans"/>
                <a:cs typeface="Segoe UI"/>
              </a:rPr>
              <a:t>12 student Scholars</a:t>
            </a:r>
            <a:r>
              <a:rPr lang="en-US" sz="1800" dirty="0">
                <a:latin typeface="Segoe UI"/>
                <a:ea typeface="Noto Sans"/>
                <a:cs typeface="Segoe UI"/>
              </a:rPr>
              <a:t> from</a:t>
            </a:r>
            <a:r>
              <a:rPr lang="en-US" sz="1800" b="1" dirty="0">
                <a:latin typeface="Segoe UI"/>
                <a:ea typeface="Noto Sans"/>
                <a:cs typeface="Segoe UI"/>
              </a:rPr>
              <a:t> public high schools across the U.S. </a:t>
            </a:r>
          </a:p>
          <a:p>
            <a:pPr marL="342900" indent="-342900">
              <a:lnSpc>
                <a:spcPct val="120000"/>
              </a:lnSpc>
            </a:pPr>
            <a:r>
              <a:rPr lang="en-US" sz="1800" b="1" dirty="0">
                <a:latin typeface="Segoe UI"/>
                <a:ea typeface="Noto Sans"/>
                <a:cs typeface="Segoe UI"/>
              </a:rPr>
              <a:t>5 student Scholars</a:t>
            </a:r>
            <a:r>
              <a:rPr lang="en-US" sz="1800" dirty="0">
                <a:latin typeface="Segoe UI"/>
                <a:ea typeface="Noto Sans"/>
                <a:cs typeface="Segoe UI"/>
              </a:rPr>
              <a:t> from the </a:t>
            </a:r>
            <a:r>
              <a:rPr lang="en-US" sz="1800" b="1" dirty="0">
                <a:latin typeface="Segoe UI"/>
                <a:ea typeface="Noto Sans"/>
                <a:cs typeface="Segoe UI"/>
              </a:rPr>
              <a:t>African Leadership Academy</a:t>
            </a:r>
            <a:r>
              <a:rPr lang="en-US" sz="1800" dirty="0">
                <a:latin typeface="Segoe UI"/>
                <a:ea typeface="Noto Sans"/>
                <a:cs typeface="Segoe UI"/>
              </a:rPr>
              <a:t> in South Africa.</a:t>
            </a:r>
          </a:p>
          <a:p>
            <a:pPr marL="342900" indent="-342900">
              <a:lnSpc>
                <a:spcPct val="120000"/>
              </a:lnSpc>
            </a:pPr>
            <a:r>
              <a:rPr lang="en-US" sz="1800" b="1" dirty="0">
                <a:latin typeface="Segoe UI"/>
                <a:ea typeface="Noto Sans"/>
                <a:cs typeface="Segoe UI"/>
              </a:rPr>
              <a:t>13 Educator Scholars</a:t>
            </a:r>
            <a:r>
              <a:rPr lang="en-US" sz="1800" dirty="0">
                <a:latin typeface="Segoe UI"/>
                <a:ea typeface="Noto Sans"/>
                <a:cs typeface="Segoe UI"/>
              </a:rPr>
              <a:t>, trusted school staff members </a:t>
            </a:r>
            <a:r>
              <a:rPr lang="en-US" sz="1800" b="1" dirty="0">
                <a:latin typeface="Segoe UI"/>
                <a:ea typeface="Noto Sans"/>
                <a:cs typeface="Segoe UI"/>
              </a:rPr>
              <a:t>nominated by their students</a:t>
            </a:r>
            <a:r>
              <a:rPr lang="en-US" sz="1800" dirty="0">
                <a:latin typeface="Segoe UI"/>
                <a:ea typeface="Noto Sans"/>
                <a:cs typeface="Segoe UI"/>
              </a:rPr>
              <a:t>, fully participate in the program alongside them.</a:t>
            </a:r>
            <a:endParaRPr lang="en-US" sz="1800">
              <a:latin typeface="Segoe UI"/>
              <a:cs typeface="Segoe UI"/>
            </a:endParaRPr>
          </a:p>
          <a:p>
            <a:pPr>
              <a:lnSpc>
                <a:spcPct val="120000"/>
              </a:lnSpc>
            </a:pPr>
            <a:r>
              <a:rPr lang="en-US" sz="1800" dirty="0">
                <a:latin typeface="Segoe UI"/>
                <a:ea typeface="Noto Sans"/>
                <a:cs typeface="Segoe UI"/>
              </a:rPr>
              <a:t>Scholars participate from </a:t>
            </a:r>
            <a:r>
              <a:rPr lang="en-US" sz="1800" b="1" dirty="0">
                <a:latin typeface="Segoe UI"/>
                <a:ea typeface="Noto Sans"/>
                <a:cs typeface="Segoe UI"/>
              </a:rPr>
              <a:t>April of the student’s junior year to May of their senior year</a:t>
            </a:r>
            <a:r>
              <a:rPr lang="en-US" sz="1800" dirty="0">
                <a:latin typeface="Segoe UI"/>
                <a:ea typeface="Noto Sans"/>
                <a:cs typeface="Segoe UI"/>
              </a:rPr>
              <a:t> of high school.</a:t>
            </a:r>
          </a:p>
          <a:p>
            <a:pPr>
              <a:lnSpc>
                <a:spcPct val="120000"/>
              </a:lnSpc>
            </a:pPr>
            <a:r>
              <a:rPr lang="en-US" sz="1800" dirty="0">
                <a:latin typeface="Segoe UI"/>
                <a:ea typeface="Noto Sans"/>
                <a:cs typeface="Segoe UI"/>
              </a:rPr>
              <a:t>Scholars </a:t>
            </a:r>
            <a:r>
              <a:rPr lang="en-US" sz="1800" b="1" dirty="0">
                <a:latin typeface="Segoe UI"/>
                <a:ea typeface="Noto Sans"/>
                <a:cs typeface="Segoe UI"/>
              </a:rPr>
              <a:t>design and implement a Community Change Project</a:t>
            </a:r>
            <a:r>
              <a:rPr lang="en-US" sz="1800" dirty="0">
                <a:latin typeface="Segoe UI"/>
                <a:ea typeface="Noto Sans"/>
                <a:cs typeface="Segoe UI"/>
              </a:rPr>
              <a:t> in their community.</a:t>
            </a:r>
          </a:p>
          <a:p>
            <a:pPr marL="0" indent="0" algn="ctr">
              <a:lnSpc>
                <a:spcPct val="120000"/>
              </a:lnSpc>
              <a:buNone/>
            </a:pPr>
            <a:endParaRPr lang="en-US" sz="1800" dirty="0">
              <a:latin typeface="Segoe UI"/>
              <a:ea typeface="Noto Sans"/>
              <a:cs typeface="Segoe UI"/>
            </a:endParaRPr>
          </a:p>
          <a:p>
            <a:pPr marL="342900" indent="-342900">
              <a:lnSpc>
                <a:spcPct val="120000"/>
              </a:lnSpc>
            </a:pPr>
            <a:endParaRPr lang="en-US" sz="2000" dirty="0">
              <a:latin typeface="Segoe UI"/>
              <a:ea typeface="Noto Sans"/>
              <a:cs typeface="Segoe UI"/>
            </a:endParaRPr>
          </a:p>
        </p:txBody>
      </p:sp>
      <p:pic>
        <p:nvPicPr>
          <p:cNvPr id="3" name="Picture 2">
            <a:extLst>
              <a:ext uri="{FF2B5EF4-FFF2-40B4-BE49-F238E27FC236}">
                <a16:creationId xmlns:a16="http://schemas.microsoft.com/office/drawing/2014/main" id="{38426C9F-A78E-A45A-3AA6-4988C1223D23}"/>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170946" y="0"/>
            <a:ext cx="6021053" cy="4279392"/>
          </a:xfrm>
          <a:prstGeom prst="rect">
            <a:avLst/>
          </a:prstGeom>
        </p:spPr>
      </p:pic>
      <p:sp>
        <p:nvSpPr>
          <p:cNvPr id="6" name="Rectangle 6">
            <a:extLst>
              <a:ext uri="{FF2B5EF4-FFF2-40B4-BE49-F238E27FC236}">
                <a16:creationId xmlns:a16="http://schemas.microsoft.com/office/drawing/2014/main" id="{A38E6857-13EA-3475-EABD-8453436BB8EE}"/>
              </a:ext>
            </a:extLst>
          </p:cNvPr>
          <p:cNvSpPr/>
          <p:nvPr/>
        </p:nvSpPr>
        <p:spPr>
          <a:xfrm>
            <a:off x="6170947" y="3777673"/>
            <a:ext cx="6021053" cy="3080327"/>
          </a:xfrm>
          <a:custGeom>
            <a:avLst/>
            <a:gdLst>
              <a:gd name="connsiteX0" fmla="*/ 0 w 7312542"/>
              <a:gd name="connsiteY0" fmla="*/ 0 h 2897372"/>
              <a:gd name="connsiteX1" fmla="*/ 7312542 w 7312542"/>
              <a:gd name="connsiteY1" fmla="*/ 0 h 2897372"/>
              <a:gd name="connsiteX2" fmla="*/ 7312542 w 7312542"/>
              <a:gd name="connsiteY2" fmla="*/ 2897372 h 2897372"/>
              <a:gd name="connsiteX3" fmla="*/ 0 w 7312542"/>
              <a:gd name="connsiteY3" fmla="*/ 2897372 h 2897372"/>
              <a:gd name="connsiteX4" fmla="*/ 0 w 7312542"/>
              <a:gd name="connsiteY4" fmla="*/ 0 h 2897372"/>
              <a:gd name="connsiteX0" fmla="*/ 0 w 7323175"/>
              <a:gd name="connsiteY0" fmla="*/ 0 h 2897372"/>
              <a:gd name="connsiteX1" fmla="*/ 7323175 w 7323175"/>
              <a:gd name="connsiteY1" fmla="*/ 404037 h 2897372"/>
              <a:gd name="connsiteX2" fmla="*/ 7312542 w 7323175"/>
              <a:gd name="connsiteY2" fmla="*/ 2897372 h 2897372"/>
              <a:gd name="connsiteX3" fmla="*/ 0 w 7323175"/>
              <a:gd name="connsiteY3" fmla="*/ 2897372 h 2897372"/>
              <a:gd name="connsiteX4" fmla="*/ 0 w 7323175"/>
              <a:gd name="connsiteY4" fmla="*/ 0 h 289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3175" h="2897372">
                <a:moveTo>
                  <a:pt x="0" y="0"/>
                </a:moveTo>
                <a:lnTo>
                  <a:pt x="7323175" y="404037"/>
                </a:lnTo>
                <a:cubicBezTo>
                  <a:pt x="7319631" y="1235149"/>
                  <a:pt x="7316086" y="2066260"/>
                  <a:pt x="7312542" y="2897372"/>
                </a:cubicBezTo>
                <a:lnTo>
                  <a:pt x="0" y="2897372"/>
                </a:lnTo>
                <a:lnTo>
                  <a:pt x="0" y="0"/>
                </a:lnTo>
                <a:close/>
              </a:path>
            </a:pathLst>
          </a:custGeom>
          <a:solidFill>
            <a:srgbClr val="F6901F"/>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lnSpc>
                <a:spcPts val="2475"/>
              </a:lnSpc>
            </a:pPr>
            <a:r>
              <a:rPr lang="en-US" sz="3400" b="1" dirty="0">
                <a:solidFill>
                  <a:schemeClr val="bg1"/>
                </a:solidFill>
                <a:latin typeface="Avenir Heavy"/>
                <a:cs typeface="Segoe UI"/>
              </a:rPr>
              <a:t> </a:t>
            </a:r>
            <a:endParaRPr lang="en-US" sz="3400">
              <a:solidFill>
                <a:schemeClr val="bg1"/>
              </a:solidFill>
              <a:latin typeface="Avenir Heavy"/>
              <a:cs typeface="Segoe UI"/>
            </a:endParaRPr>
          </a:p>
        </p:txBody>
      </p:sp>
      <p:sp>
        <p:nvSpPr>
          <p:cNvPr id="7" name="Title 1">
            <a:extLst>
              <a:ext uri="{FF2B5EF4-FFF2-40B4-BE49-F238E27FC236}">
                <a16:creationId xmlns:a16="http://schemas.microsoft.com/office/drawing/2014/main" id="{58318362-A021-6CDF-A389-E063B2EC3EA6}"/>
              </a:ext>
            </a:extLst>
          </p:cNvPr>
          <p:cNvSpPr txBox="1">
            <a:spLocks/>
          </p:cNvSpPr>
          <p:nvPr/>
        </p:nvSpPr>
        <p:spPr>
          <a:xfrm>
            <a:off x="6587092" y="4690871"/>
            <a:ext cx="4985644" cy="1709929"/>
          </a:xfrm>
          <a:prstGeom prst="rect">
            <a:avLst/>
          </a:prstGeom>
        </p:spPr>
        <p:txBody>
          <a:bodyPr vert="horz" lIns="91440" tIns="45720" rIns="91440" bIns="45720" rtlCol="0" anchor="ctr">
            <a:normAutofit fontScale="97500"/>
          </a:bodyPr>
          <a:lstStyle>
            <a:defPPr>
              <a:defRPr lang="en-US"/>
            </a:defPPr>
            <a:lvl1pPr marL="0" algn="l" defTabSz="914400" rtl="0" eaLnBrk="1" latinLnBrk="0" hangingPunct="1">
              <a:lnSpc>
                <a:spcPct val="90000"/>
              </a:lnSpc>
              <a:spcBef>
                <a:spcPct val="0"/>
              </a:spcBef>
              <a:buNone/>
              <a:defRPr sz="4400" kern="1200">
                <a:solidFill>
                  <a:schemeClr val="tx1"/>
                </a:solidFill>
                <a:latin typeface="+mj-lt"/>
                <a:ea typeface="+mj-ea"/>
                <a:cs typeface="+mj-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300" b="1" dirty="0">
                <a:solidFill>
                  <a:schemeClr val="bg1"/>
                </a:solidFill>
                <a:latin typeface="Segoe UI"/>
                <a:cs typeface="Segoe UI"/>
              </a:rPr>
              <a:t>Bezos Scholars Program</a:t>
            </a:r>
            <a:endParaRPr lang="en-US" dirty="0">
              <a:solidFill>
                <a:schemeClr val="bg1"/>
              </a:solidFill>
            </a:endParaRPr>
          </a:p>
          <a:p>
            <a:pPr algn="ctr">
              <a:lnSpc>
                <a:spcPct val="100000"/>
              </a:lnSpc>
              <a:spcBef>
                <a:spcPts val="1000"/>
              </a:spcBef>
            </a:pPr>
            <a:r>
              <a:rPr lang="en-US" sz="2100" dirty="0">
                <a:solidFill>
                  <a:schemeClr val="bg1"/>
                </a:solidFill>
                <a:latin typeface="Segoe UI"/>
                <a:cs typeface="Segoe UI"/>
              </a:rPr>
              <a:t>A transformative year-long, no-cost leadership development program.</a:t>
            </a:r>
            <a:endParaRPr lang="en-US" sz="2100" dirty="0">
              <a:solidFill>
                <a:schemeClr val="bg1"/>
              </a:solidFill>
              <a:latin typeface="Segoe UI"/>
              <a:ea typeface="Calibri Light"/>
              <a:cs typeface="Segoe UI"/>
            </a:endParaRPr>
          </a:p>
          <a:p>
            <a:endParaRPr lang="en-US" sz="3300" dirty="0">
              <a:solidFill>
                <a:srgbClr val="038084"/>
              </a:solidFill>
              <a:latin typeface="Avenir Black"/>
              <a:ea typeface="Noto Sans"/>
              <a:cs typeface="Noto Sans"/>
            </a:endParaRPr>
          </a:p>
        </p:txBody>
      </p:sp>
    </p:spTree>
    <p:extLst>
      <p:ext uri="{BB962C8B-B14F-4D97-AF65-F5344CB8AC3E}">
        <p14:creationId xmlns:p14="http://schemas.microsoft.com/office/powerpoint/2010/main" val="404606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09F7F6-44B0-A357-CAE5-214E278BA04D}"/>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FCA4B9A-003B-B6A3-440D-15A1B4015559}"/>
              </a:ext>
            </a:extLst>
          </p:cNvPr>
          <p:cNvSpPr>
            <a:spLocks noGrp="1"/>
          </p:cNvSpPr>
          <p:nvPr>
            <p:ph idx="1"/>
          </p:nvPr>
        </p:nvSpPr>
        <p:spPr>
          <a:xfrm>
            <a:off x="6270050" y="594890"/>
            <a:ext cx="5820363" cy="5860773"/>
          </a:xfrm>
        </p:spPr>
        <p:txBody>
          <a:bodyPr vert="horz" lIns="91440" tIns="45720" rIns="91440" bIns="45720" rtlCol="0" anchor="ctr">
            <a:noAutofit/>
          </a:bodyPr>
          <a:lstStyle/>
          <a:p>
            <a:pPr algn="ctr">
              <a:buNone/>
            </a:pPr>
            <a:r>
              <a:rPr lang="en-US" sz="2400" dirty="0">
                <a:latin typeface="Segoe UI"/>
                <a:cs typeface="Segoe UI"/>
              </a:rPr>
              <a:t>Community Change Projects are </a:t>
            </a:r>
            <a:r>
              <a:rPr lang="en-US" sz="2400" b="1" dirty="0">
                <a:latin typeface="Segoe UI"/>
                <a:cs typeface="Segoe UI"/>
              </a:rPr>
              <a:t>fresh and sustainable approaches</a:t>
            </a:r>
            <a:r>
              <a:rPr lang="en-US" sz="2400" dirty="0">
                <a:latin typeface="Segoe UI"/>
                <a:cs typeface="Segoe UI"/>
              </a:rPr>
              <a:t> to meeting community needs. </a:t>
            </a:r>
            <a:endParaRPr lang="en-US" sz="2400" dirty="0">
              <a:latin typeface="Segoe UI" panose="020B0502040204020203" pitchFamily="34" charset="0"/>
              <a:cs typeface="Segoe UI" panose="020B0502040204020203" pitchFamily="34" charset="0"/>
            </a:endParaRPr>
          </a:p>
          <a:p>
            <a:pPr>
              <a:lnSpc>
                <a:spcPct val="150000"/>
              </a:lnSpc>
            </a:pPr>
            <a:r>
              <a:rPr lang="en-US" sz="1800" b="1" dirty="0">
                <a:latin typeface="Segoe UI"/>
                <a:cs typeface="Segoe UI"/>
              </a:rPr>
              <a:t>Build a project team</a:t>
            </a:r>
            <a:r>
              <a:rPr lang="en-US" sz="1800" dirty="0">
                <a:latin typeface="Segoe UI"/>
                <a:cs typeface="Segoe UI"/>
              </a:rPr>
              <a:t> while developing leadership, collaboration, and problem-solving skills.</a:t>
            </a:r>
          </a:p>
          <a:p>
            <a:pPr>
              <a:lnSpc>
                <a:spcPct val="150000"/>
              </a:lnSpc>
            </a:pPr>
            <a:r>
              <a:rPr lang="en-US" sz="1800" b="1" dirty="0">
                <a:latin typeface="Segoe UI"/>
                <a:cs typeface="Segoe UI"/>
              </a:rPr>
              <a:t>Design and lead a project</a:t>
            </a:r>
            <a:r>
              <a:rPr lang="en-US" sz="1800" dirty="0">
                <a:latin typeface="Segoe UI"/>
                <a:cs typeface="Segoe UI"/>
              </a:rPr>
              <a:t> that addresses a need in your community.</a:t>
            </a:r>
          </a:p>
          <a:p>
            <a:pPr>
              <a:lnSpc>
                <a:spcPct val="150000"/>
              </a:lnSpc>
            </a:pPr>
            <a:r>
              <a:rPr lang="en-US" sz="1800" b="1" dirty="0">
                <a:latin typeface="Segoe UI"/>
                <a:cs typeface="Segoe UI"/>
              </a:rPr>
              <a:t>Receive $1,000 in grant funding</a:t>
            </a:r>
            <a:r>
              <a:rPr lang="en-US" sz="1800" dirty="0">
                <a:latin typeface="Segoe UI"/>
                <a:cs typeface="Segoe UI"/>
              </a:rPr>
              <a:t>, renewable annually, to support your project which is carried forward by new student leaders.</a:t>
            </a:r>
          </a:p>
          <a:p>
            <a:pPr>
              <a:lnSpc>
                <a:spcPct val="150000"/>
              </a:lnSpc>
            </a:pPr>
            <a:r>
              <a:rPr lang="en-US" sz="1800" b="1" dirty="0">
                <a:latin typeface="Segoe UI"/>
                <a:cs typeface="Segoe UI"/>
              </a:rPr>
              <a:t>Celebrate your impact</a:t>
            </a:r>
            <a:r>
              <a:rPr lang="en-US" sz="1800" dirty="0">
                <a:latin typeface="Segoe UI"/>
                <a:cs typeface="Segoe UI"/>
              </a:rPr>
              <a:t> through a virtual showcase with supporters, partners, friends, and family.</a:t>
            </a:r>
          </a:p>
          <a:p>
            <a:pPr>
              <a:lnSpc>
                <a:spcPct val="120000"/>
              </a:lnSpc>
            </a:pPr>
            <a:endParaRPr lang="en-US" sz="1800" dirty="0">
              <a:latin typeface="Segoe UI"/>
              <a:cs typeface="Segoe UI"/>
            </a:endParaRPr>
          </a:p>
        </p:txBody>
      </p:sp>
      <p:sp>
        <p:nvSpPr>
          <p:cNvPr id="6" name="Rectangle 6">
            <a:extLst>
              <a:ext uri="{FF2B5EF4-FFF2-40B4-BE49-F238E27FC236}">
                <a16:creationId xmlns:a16="http://schemas.microsoft.com/office/drawing/2014/main" id="{41F63B0C-A9B2-46E0-BF85-2AE9639D87A5}"/>
              </a:ext>
            </a:extLst>
          </p:cNvPr>
          <p:cNvSpPr/>
          <p:nvPr/>
        </p:nvSpPr>
        <p:spPr>
          <a:xfrm>
            <a:off x="0" y="3851564"/>
            <a:ext cx="6021053" cy="3006436"/>
          </a:xfrm>
          <a:custGeom>
            <a:avLst/>
            <a:gdLst>
              <a:gd name="connsiteX0" fmla="*/ 0 w 7312542"/>
              <a:gd name="connsiteY0" fmla="*/ 0 h 2897372"/>
              <a:gd name="connsiteX1" fmla="*/ 7312542 w 7312542"/>
              <a:gd name="connsiteY1" fmla="*/ 0 h 2897372"/>
              <a:gd name="connsiteX2" fmla="*/ 7312542 w 7312542"/>
              <a:gd name="connsiteY2" fmla="*/ 2897372 h 2897372"/>
              <a:gd name="connsiteX3" fmla="*/ 0 w 7312542"/>
              <a:gd name="connsiteY3" fmla="*/ 2897372 h 2897372"/>
              <a:gd name="connsiteX4" fmla="*/ 0 w 7312542"/>
              <a:gd name="connsiteY4" fmla="*/ 0 h 2897372"/>
              <a:gd name="connsiteX0" fmla="*/ 0 w 7323175"/>
              <a:gd name="connsiteY0" fmla="*/ 0 h 2897372"/>
              <a:gd name="connsiteX1" fmla="*/ 7323175 w 7323175"/>
              <a:gd name="connsiteY1" fmla="*/ 404037 h 2897372"/>
              <a:gd name="connsiteX2" fmla="*/ 7312542 w 7323175"/>
              <a:gd name="connsiteY2" fmla="*/ 2897372 h 2897372"/>
              <a:gd name="connsiteX3" fmla="*/ 0 w 7323175"/>
              <a:gd name="connsiteY3" fmla="*/ 2897372 h 2897372"/>
              <a:gd name="connsiteX4" fmla="*/ 0 w 7323175"/>
              <a:gd name="connsiteY4" fmla="*/ 0 h 289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3175" h="2897372">
                <a:moveTo>
                  <a:pt x="0" y="0"/>
                </a:moveTo>
                <a:lnTo>
                  <a:pt x="7323175" y="404037"/>
                </a:lnTo>
                <a:cubicBezTo>
                  <a:pt x="7319631" y="1235149"/>
                  <a:pt x="7316086" y="2066260"/>
                  <a:pt x="7312542" y="2897372"/>
                </a:cubicBezTo>
                <a:lnTo>
                  <a:pt x="0" y="2897372"/>
                </a:lnTo>
                <a:lnTo>
                  <a:pt x="0" y="0"/>
                </a:lnTo>
                <a:close/>
              </a:path>
            </a:pathLst>
          </a:custGeom>
          <a:solidFill>
            <a:srgbClr val="FFC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7" name="TextBox 6">
            <a:extLst>
              <a:ext uri="{FF2B5EF4-FFF2-40B4-BE49-F238E27FC236}">
                <a16:creationId xmlns:a16="http://schemas.microsoft.com/office/drawing/2014/main" id="{A117B9E3-31B8-6CB7-68A0-A843AD0ED5C7}"/>
              </a:ext>
            </a:extLst>
          </p:cNvPr>
          <p:cNvSpPr txBox="1"/>
          <p:nvPr/>
        </p:nvSpPr>
        <p:spPr>
          <a:xfrm>
            <a:off x="561534" y="4799901"/>
            <a:ext cx="4897984" cy="1034129"/>
          </a:xfrm>
          <a:prstGeom prst="rect">
            <a:avLst/>
          </a:prstGeom>
          <a:noFill/>
        </p:spPr>
        <p:txBody>
          <a:bodyPr wrap="square" lIns="91440" tIns="45720" rIns="91440" bIns="45720" rtlCol="0" anchor="t">
            <a:spAutoFit/>
          </a:bodyPr>
          <a:lstStyle/>
          <a:p>
            <a:pPr marL="228600" indent="-228600" algn="ctr">
              <a:lnSpc>
                <a:spcPct val="90000"/>
              </a:lnSpc>
              <a:spcBef>
                <a:spcPts val="1000"/>
              </a:spcBef>
            </a:pPr>
            <a:r>
              <a:rPr lang="en-US" sz="3400" b="1" dirty="0">
                <a:solidFill>
                  <a:schemeClr val="bg1"/>
                </a:solidFill>
                <a:latin typeface="Segoe UI"/>
                <a:cs typeface="Segoe UI"/>
              </a:rPr>
              <a:t>Community Change Projects</a:t>
            </a:r>
            <a:endParaRPr lang="en-US" dirty="0">
              <a:solidFill>
                <a:schemeClr val="bg1"/>
              </a:solidFill>
            </a:endParaRPr>
          </a:p>
        </p:txBody>
      </p:sp>
      <p:pic>
        <p:nvPicPr>
          <p:cNvPr id="8" name="Picture 7">
            <a:extLst>
              <a:ext uri="{FF2B5EF4-FFF2-40B4-BE49-F238E27FC236}">
                <a16:creationId xmlns:a16="http://schemas.microsoft.com/office/drawing/2014/main" id="{BADCD08D-8DA5-0AA1-0D86-998A0D4CD4F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00" y="112889"/>
            <a:ext cx="6013846" cy="4120445"/>
          </a:xfrm>
          <a:prstGeom prst="rect">
            <a:avLst/>
          </a:prstGeom>
        </p:spPr>
      </p:pic>
    </p:spTree>
    <p:extLst>
      <p:ext uri="{BB962C8B-B14F-4D97-AF65-F5344CB8AC3E}">
        <p14:creationId xmlns:p14="http://schemas.microsoft.com/office/powerpoint/2010/main" val="1801924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people sitting on a bench&#10;&#10;Description automatically generated">
            <a:extLst>
              <a:ext uri="{FF2B5EF4-FFF2-40B4-BE49-F238E27FC236}">
                <a16:creationId xmlns:a16="http://schemas.microsoft.com/office/drawing/2014/main" id="{17BC9CD5-CABF-BAB1-4717-6F50D40431C5}"/>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1" y="0"/>
            <a:ext cx="5421745" cy="4081144"/>
          </a:xfrm>
          <a:prstGeom prst="rect">
            <a:avLst/>
          </a:prstGeom>
        </p:spPr>
      </p:pic>
      <p:sp>
        <p:nvSpPr>
          <p:cNvPr id="2" name="Title 1">
            <a:extLst>
              <a:ext uri="{FF2B5EF4-FFF2-40B4-BE49-F238E27FC236}">
                <a16:creationId xmlns:a16="http://schemas.microsoft.com/office/drawing/2014/main" id="{388DF960-BCB4-4902-805D-656A3E15F5A5}"/>
              </a:ext>
            </a:extLst>
          </p:cNvPr>
          <p:cNvSpPr>
            <a:spLocks noGrp="1"/>
          </p:cNvSpPr>
          <p:nvPr>
            <p:ph type="title"/>
          </p:nvPr>
        </p:nvSpPr>
        <p:spPr>
          <a:xfrm>
            <a:off x="6051059" y="337127"/>
            <a:ext cx="5587835" cy="594081"/>
          </a:xfrm>
        </p:spPr>
        <p:txBody>
          <a:bodyPr vert="horz" lIns="91440" tIns="45720" rIns="91440" bIns="45720" rtlCol="0" anchor="b">
            <a:normAutofit/>
          </a:bodyPr>
          <a:lstStyle/>
          <a:p>
            <a:pPr algn="ctr"/>
            <a:r>
              <a:rPr lang="en-US" b="1" dirty="0">
                <a:solidFill>
                  <a:srgbClr val="71BF44"/>
                </a:solidFill>
                <a:latin typeface="Segoe UI" panose="020B0502040204020203" pitchFamily="34" charset="0"/>
                <a:cs typeface="Segoe UI" panose="020B0502040204020203" pitchFamily="34" charset="0"/>
              </a:rPr>
              <a:t>Who are Bezos Scholars?</a:t>
            </a:r>
            <a:endParaRPr lang="en-US" b="1" kern="1200" dirty="0">
              <a:solidFill>
                <a:srgbClr val="71BF44"/>
              </a:solidFill>
              <a:latin typeface="Segoe UI" panose="020B0502040204020203" pitchFamily="34" charset="0"/>
              <a:cs typeface="Segoe UI" panose="020B0502040204020203" pitchFamily="34" charset="0"/>
            </a:endParaRPr>
          </a:p>
        </p:txBody>
      </p:sp>
      <p:sp>
        <p:nvSpPr>
          <p:cNvPr id="4" name="Text Placeholder 3">
            <a:extLst>
              <a:ext uri="{FF2B5EF4-FFF2-40B4-BE49-F238E27FC236}">
                <a16:creationId xmlns:a16="http://schemas.microsoft.com/office/drawing/2014/main" id="{774089E0-F5AA-4A44-B128-93EABC790026}"/>
              </a:ext>
            </a:extLst>
          </p:cNvPr>
          <p:cNvSpPr>
            <a:spLocks noGrp="1"/>
          </p:cNvSpPr>
          <p:nvPr>
            <p:ph type="body" sz="half" idx="2"/>
          </p:nvPr>
        </p:nvSpPr>
        <p:spPr>
          <a:xfrm>
            <a:off x="5939224" y="1148723"/>
            <a:ext cx="5809508" cy="5329381"/>
          </a:xfrm>
        </p:spPr>
        <p:txBody>
          <a:bodyPr vert="horz" lIns="91440" tIns="45720" rIns="91440" bIns="45720" rtlCol="0" anchor="t">
            <a:normAutofit/>
          </a:bodyPr>
          <a:lstStyle/>
          <a:p>
            <a:pPr algn="ctr" fontAlgn="t">
              <a:lnSpc>
                <a:spcPct val="110000"/>
              </a:lnSpc>
            </a:pPr>
            <a:r>
              <a:rPr lang="en-US" sz="2000" dirty="0">
                <a:latin typeface="Segoe UI"/>
                <a:cs typeface="Segoe UI"/>
              </a:rPr>
              <a:t>Scholars reflect the talent, potential, and leadership present in every community, </a:t>
            </a:r>
            <a:r>
              <a:rPr lang="en-US" sz="2000" b="1" dirty="0">
                <a:latin typeface="Segoe UI"/>
                <a:cs typeface="Segoe UI"/>
              </a:rPr>
              <a:t>coming from cities, towns, and rural communities </a:t>
            </a:r>
            <a:r>
              <a:rPr lang="en-US" sz="2000" dirty="0">
                <a:latin typeface="Segoe UI"/>
                <a:cs typeface="Segoe UI"/>
              </a:rPr>
              <a:t>across the </a:t>
            </a:r>
            <a:r>
              <a:rPr lang="en-US" sz="2000" b="1" dirty="0">
                <a:latin typeface="Segoe UI"/>
                <a:cs typeface="Segoe UI"/>
              </a:rPr>
              <a:t>United States and Africa</a:t>
            </a:r>
            <a:r>
              <a:rPr lang="en-US" sz="2000" dirty="0">
                <a:latin typeface="Segoe UI"/>
                <a:cs typeface="Segoe UI"/>
              </a:rPr>
              <a:t>.</a:t>
            </a:r>
            <a:endParaRPr lang="en-US">
              <a:latin typeface="Segoe UI"/>
              <a:cs typeface="Segoe UI"/>
            </a:endParaRPr>
          </a:p>
          <a:p>
            <a:pPr fontAlgn="t"/>
            <a:r>
              <a:rPr lang="en-US" sz="2400" b="1" dirty="0">
                <a:latin typeface="Segoe UI"/>
                <a:cs typeface="Segoe UI"/>
              </a:rPr>
              <a:t>Scholars are:</a:t>
            </a:r>
            <a:endParaRPr lang="en-US" sz="2400">
              <a:latin typeface="Segoe UI"/>
              <a:cs typeface="Segoe UI"/>
            </a:endParaRPr>
          </a:p>
          <a:p>
            <a:pPr marL="342900" lvl="0" indent="-342900" fontAlgn="t">
              <a:buFont typeface="Arial" panose="020B0604020202020204" pitchFamily="34" charset="0"/>
              <a:buChar char="•"/>
            </a:pPr>
            <a:r>
              <a:rPr lang="en-US" sz="2000" dirty="0">
                <a:latin typeface="Segoe UI" panose="020B0502040204020203" pitchFamily="34" charset="0"/>
                <a:cs typeface="Segoe UI" panose="020B0502040204020203" pitchFamily="34" charset="0"/>
              </a:rPr>
              <a:t>Passionate, curious, and eager to learn</a:t>
            </a:r>
          </a:p>
          <a:p>
            <a:pPr marL="342900" lvl="0" indent="-342900" fontAlgn="t">
              <a:buFont typeface="Arial" panose="020B0604020202020204" pitchFamily="34" charset="0"/>
              <a:buChar char="•"/>
            </a:pPr>
            <a:r>
              <a:rPr lang="en-US" sz="2000" dirty="0">
                <a:latin typeface="Segoe UI" panose="020B0502040204020203" pitchFamily="34" charset="0"/>
                <a:cs typeface="Segoe UI" panose="020B0502040204020203" pitchFamily="34" charset="0"/>
              </a:rPr>
              <a:t>Emerging leaders in their schools and communities</a:t>
            </a:r>
          </a:p>
          <a:p>
            <a:pPr marL="342900" lvl="0" indent="-342900" fontAlgn="t">
              <a:buFont typeface="Arial" panose="020B0604020202020204" pitchFamily="34" charset="0"/>
              <a:buChar char="•"/>
            </a:pPr>
            <a:r>
              <a:rPr lang="en-US" sz="2000" dirty="0">
                <a:latin typeface="Segoe UI" panose="020B0502040204020203" pitchFamily="34" charset="0"/>
                <a:cs typeface="Segoe UI" panose="020B0502040204020203" pitchFamily="34" charset="0"/>
              </a:rPr>
              <a:t>Motivated students and dedicated educators</a:t>
            </a:r>
          </a:p>
          <a:p>
            <a:pPr marL="342900" lvl="0" indent="-342900" fontAlgn="t">
              <a:buFont typeface="Arial" panose="020B0604020202020204" pitchFamily="34" charset="0"/>
              <a:buChar char="•"/>
            </a:pPr>
            <a:r>
              <a:rPr lang="en-US" sz="2000" dirty="0">
                <a:latin typeface="Segoe UI" panose="020B0502040204020203" pitchFamily="34" charset="0"/>
                <a:cs typeface="Segoe UI" panose="020B0502040204020203" pitchFamily="34" charset="0"/>
              </a:rPr>
              <a:t>Collaborative and relationship-oriented</a:t>
            </a:r>
          </a:p>
          <a:p>
            <a:pPr marL="342900" lvl="0" indent="-342900" fontAlgn="t">
              <a:buFont typeface="Arial" panose="020B0604020202020204" pitchFamily="34" charset="0"/>
              <a:buChar char="•"/>
            </a:pPr>
            <a:r>
              <a:rPr lang="en-US" sz="2000" dirty="0">
                <a:latin typeface="Segoe UI" panose="020B0502040204020203" pitchFamily="34" charset="0"/>
                <a:cs typeface="Segoe UI" panose="020B0502040204020203" pitchFamily="34" charset="0"/>
              </a:rPr>
              <a:t>Willing to step outside their comfort zones</a:t>
            </a:r>
          </a:p>
          <a:p>
            <a:pPr marL="342900" lvl="0" indent="-342900" fontAlgn="t">
              <a:buFont typeface="Arial" panose="020B0604020202020204" pitchFamily="34" charset="0"/>
              <a:buChar char="•"/>
            </a:pPr>
            <a:r>
              <a:rPr lang="en-US" sz="2000" dirty="0">
                <a:latin typeface="Segoe UI" panose="020B0502040204020203" pitchFamily="34" charset="0"/>
                <a:cs typeface="Segoe UI" panose="020B0502040204020203" pitchFamily="34" charset="0"/>
              </a:rPr>
              <a:t>Ready to embrace challenges and grow through them</a:t>
            </a:r>
          </a:p>
          <a:p>
            <a:pPr>
              <a:spcBef>
                <a:spcPts val="1600"/>
              </a:spcBef>
            </a:pPr>
            <a:endParaRPr lang="en-US" sz="2200" b="0" i="0" dirty="0">
              <a:solidFill>
                <a:srgbClr val="000000"/>
              </a:solidFill>
              <a:effectLst/>
              <a:ea typeface="Noto Sans" panose="020B0502040504020204" pitchFamily="34" charset="0"/>
              <a:cs typeface="Noto Sans" panose="020B0502040504020204" pitchFamily="34" charset="0"/>
            </a:endParaRPr>
          </a:p>
          <a:p>
            <a:pPr>
              <a:spcBef>
                <a:spcPts val="1600"/>
              </a:spcBef>
            </a:pPr>
            <a:endParaRPr lang="en-US" sz="2200" dirty="0">
              <a:solidFill>
                <a:srgbClr val="1E1515"/>
              </a:solidFill>
              <a:latin typeface="Avenir Book"/>
            </a:endParaRPr>
          </a:p>
        </p:txBody>
      </p:sp>
      <p:sp>
        <p:nvSpPr>
          <p:cNvPr id="7" name="Rectangle 6">
            <a:extLst>
              <a:ext uri="{FF2B5EF4-FFF2-40B4-BE49-F238E27FC236}">
                <a16:creationId xmlns:a16="http://schemas.microsoft.com/office/drawing/2014/main" id="{F7FF646D-9452-23E1-3169-E10D6932149E}"/>
              </a:ext>
            </a:extLst>
          </p:cNvPr>
          <p:cNvSpPr/>
          <p:nvPr/>
        </p:nvSpPr>
        <p:spPr>
          <a:xfrm flipH="1">
            <a:off x="0" y="3429000"/>
            <a:ext cx="5421745" cy="3429000"/>
          </a:xfrm>
          <a:custGeom>
            <a:avLst/>
            <a:gdLst>
              <a:gd name="connsiteX0" fmla="*/ 0 w 7312542"/>
              <a:gd name="connsiteY0" fmla="*/ 0 h 2897372"/>
              <a:gd name="connsiteX1" fmla="*/ 7312542 w 7312542"/>
              <a:gd name="connsiteY1" fmla="*/ 0 h 2897372"/>
              <a:gd name="connsiteX2" fmla="*/ 7312542 w 7312542"/>
              <a:gd name="connsiteY2" fmla="*/ 2897372 h 2897372"/>
              <a:gd name="connsiteX3" fmla="*/ 0 w 7312542"/>
              <a:gd name="connsiteY3" fmla="*/ 2897372 h 2897372"/>
              <a:gd name="connsiteX4" fmla="*/ 0 w 7312542"/>
              <a:gd name="connsiteY4" fmla="*/ 0 h 2897372"/>
              <a:gd name="connsiteX0" fmla="*/ 0 w 7323175"/>
              <a:gd name="connsiteY0" fmla="*/ 0 h 2897372"/>
              <a:gd name="connsiteX1" fmla="*/ 7323175 w 7323175"/>
              <a:gd name="connsiteY1" fmla="*/ 404037 h 2897372"/>
              <a:gd name="connsiteX2" fmla="*/ 7312542 w 7323175"/>
              <a:gd name="connsiteY2" fmla="*/ 2897372 h 2897372"/>
              <a:gd name="connsiteX3" fmla="*/ 0 w 7323175"/>
              <a:gd name="connsiteY3" fmla="*/ 2897372 h 2897372"/>
              <a:gd name="connsiteX4" fmla="*/ 0 w 7323175"/>
              <a:gd name="connsiteY4" fmla="*/ 0 h 289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3175" h="2897372">
                <a:moveTo>
                  <a:pt x="0" y="0"/>
                </a:moveTo>
                <a:lnTo>
                  <a:pt x="7323175" y="404037"/>
                </a:lnTo>
                <a:cubicBezTo>
                  <a:pt x="7319631" y="1235149"/>
                  <a:pt x="7316086" y="2066260"/>
                  <a:pt x="7312542" y="2897372"/>
                </a:cubicBezTo>
                <a:lnTo>
                  <a:pt x="0" y="2897372"/>
                </a:lnTo>
                <a:lnTo>
                  <a:pt x="0" y="0"/>
                </a:lnTo>
                <a:close/>
              </a:path>
            </a:pathLst>
          </a:custGeom>
          <a:solidFill>
            <a:srgbClr val="71B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8" name="TextBox 7">
            <a:extLst>
              <a:ext uri="{FF2B5EF4-FFF2-40B4-BE49-F238E27FC236}">
                <a16:creationId xmlns:a16="http://schemas.microsoft.com/office/drawing/2014/main" id="{7FC95054-F87C-351A-9CB6-BE13E75AF00F}"/>
              </a:ext>
            </a:extLst>
          </p:cNvPr>
          <p:cNvSpPr txBox="1"/>
          <p:nvPr/>
        </p:nvSpPr>
        <p:spPr>
          <a:xfrm>
            <a:off x="275561" y="4196896"/>
            <a:ext cx="4875395" cy="2092881"/>
          </a:xfrm>
          <a:prstGeom prst="rect">
            <a:avLst/>
          </a:prstGeom>
          <a:noFill/>
        </p:spPr>
        <p:txBody>
          <a:bodyPr wrap="square" lIns="91440" tIns="45720" rIns="91440" bIns="45720" rtlCol="0" anchor="t">
            <a:spAutoFit/>
          </a:bodyPr>
          <a:lstStyle/>
          <a:p>
            <a:r>
              <a:rPr lang="en-US" sz="1600" b="1" i="1" dirty="0">
                <a:solidFill>
                  <a:schemeClr val="bg1"/>
                </a:solidFill>
                <a:latin typeface="Segoe UI"/>
                <a:cs typeface="Segoe UI"/>
              </a:rPr>
              <a:t>“</a:t>
            </a:r>
            <a:r>
              <a:rPr lang="en-US" sz="1600" i="1" dirty="0">
                <a:solidFill>
                  <a:schemeClr val="bg1"/>
                </a:solidFill>
                <a:latin typeface="Segoe UI"/>
                <a:cs typeface="Segoe UI"/>
              </a:rPr>
              <a:t>BSP gave me my first chance to connect beyond my hometown, building comfort with relationships across difference. Through my Scholar Project, I expanded my network, gained new opportunities, and deepened my connection to where I grew up.</a:t>
            </a:r>
            <a:r>
              <a:rPr lang="en-US" sz="1600" b="1" i="1" dirty="0">
                <a:solidFill>
                  <a:schemeClr val="bg1"/>
                </a:solidFill>
                <a:latin typeface="Segoe UI"/>
                <a:cs typeface="Segoe UI"/>
              </a:rPr>
              <a:t>”</a:t>
            </a:r>
          </a:p>
          <a:p>
            <a:endParaRPr lang="en-US" sz="1600" b="1" i="1" dirty="0">
              <a:solidFill>
                <a:schemeClr val="bg1"/>
              </a:solidFill>
              <a:latin typeface="Segoe UI"/>
              <a:cs typeface="Segoe UI"/>
            </a:endParaRPr>
          </a:p>
          <a:p>
            <a:r>
              <a:rPr lang="en-US" sz="1600" b="1" i="1" dirty="0">
                <a:solidFill>
                  <a:schemeClr val="bg1"/>
                </a:solidFill>
                <a:latin typeface="Segoe UI"/>
                <a:cs typeface="Segoe UI"/>
              </a:rPr>
              <a:t>— </a:t>
            </a:r>
            <a:r>
              <a:rPr lang="en-US" sz="1600" i="1" dirty="0">
                <a:solidFill>
                  <a:schemeClr val="bg1"/>
                </a:solidFill>
                <a:latin typeface="Segoe UI"/>
                <a:cs typeface="Segoe UI"/>
              </a:rPr>
              <a:t>Sean Ashburn, Student Scholar Alum</a:t>
            </a:r>
            <a:endParaRPr lang="en-US" sz="1600">
              <a:solidFill>
                <a:schemeClr val="bg1"/>
              </a:solidFill>
              <a:latin typeface="Segoe UI"/>
              <a:cs typeface="Segoe UI"/>
            </a:endParaRPr>
          </a:p>
          <a:p>
            <a:endParaRPr lang="en-US" b="1" i="1" dirty="0">
              <a:solidFill>
                <a:schemeClr val="bg1"/>
              </a:solidFill>
              <a:latin typeface="Segoe UI" panose="020B0502040204020203" pitchFamily="34" charset="0"/>
              <a:cs typeface="Segoe UI" panose="020B0502040204020203" pitchFamily="34" charset="0"/>
            </a:endParaRPr>
          </a:p>
        </p:txBody>
      </p:sp>
      <p:sp>
        <p:nvSpPr>
          <p:cNvPr id="5" name="TextBox 4">
            <a:extLst>
              <a:ext uri="{FF2B5EF4-FFF2-40B4-BE49-F238E27FC236}">
                <a16:creationId xmlns:a16="http://schemas.microsoft.com/office/drawing/2014/main" id="{FAD703A8-E5B8-ED1A-9DD0-2E2B6B54C31D}"/>
              </a:ext>
            </a:extLst>
          </p:cNvPr>
          <p:cNvSpPr txBox="1"/>
          <p:nvPr/>
        </p:nvSpPr>
        <p:spPr>
          <a:xfrm>
            <a:off x="7431187" y="5986787"/>
            <a:ext cx="4436134" cy="369332"/>
          </a:xfrm>
          <a:prstGeom prst="rect">
            <a:avLst/>
          </a:prstGeom>
          <a:noFill/>
        </p:spPr>
        <p:txBody>
          <a:bodyPr wrap="square" lIns="91440" tIns="45720" rIns="91440" bIns="45720" anchor="t">
            <a:spAutoFit/>
          </a:bodyPr>
          <a:lstStyle/>
          <a:p>
            <a:r>
              <a:rPr lang="en-US" dirty="0">
                <a:solidFill>
                  <a:schemeClr val="bg1"/>
                </a:solidFill>
                <a:latin typeface="Segoe UI" panose="020B0502040204020203" pitchFamily="34" charset="0"/>
                <a:cs typeface="Segoe UI" panose="020B0502040204020203" pitchFamily="34" charset="0"/>
              </a:rPr>
              <a:t>— Sean Ashburn, Student</a:t>
            </a:r>
            <a:r>
              <a:rPr lang="en-US" dirty="0">
                <a:solidFill>
                  <a:schemeClr val="bg1"/>
                </a:solidFill>
                <a:effectLst/>
                <a:latin typeface="Segoe UI" panose="020B0502040204020203" pitchFamily="34" charset="0"/>
                <a:cs typeface="Segoe UI" panose="020B0502040204020203" pitchFamily="34" charset="0"/>
              </a:rPr>
              <a:t> Scholar</a:t>
            </a:r>
            <a:r>
              <a:rPr lang="en-US" dirty="0">
                <a:solidFill>
                  <a:schemeClr val="bg1"/>
                </a:solidFill>
                <a:latin typeface="Segoe UI" panose="020B0502040204020203" pitchFamily="34" charset="0"/>
                <a:cs typeface="Segoe UI" panose="020B0502040204020203" pitchFamily="34" charset="0"/>
              </a:rPr>
              <a:t> Alum</a:t>
            </a:r>
          </a:p>
        </p:txBody>
      </p:sp>
    </p:spTree>
    <p:extLst>
      <p:ext uri="{BB962C8B-B14F-4D97-AF65-F5344CB8AC3E}">
        <p14:creationId xmlns:p14="http://schemas.microsoft.com/office/powerpoint/2010/main" val="2436211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05FAC1C3-912B-4C66-8F30-02014063BE85}"/>
              </a:ext>
              <a:ext uri="{C183D7F6-B498-43B3-948B-1728B52AA6E4}">
                <adec:decorative xmlns:adec="http://schemas.microsoft.com/office/drawing/2017/decorative" val="0"/>
              </a:ext>
            </a:extLst>
          </p:cNvPr>
          <p:cNvSpPr>
            <a:spLocks noGrp="1"/>
          </p:cNvSpPr>
          <p:nvPr>
            <p:ph type="body" sz="half" idx="2"/>
          </p:nvPr>
        </p:nvSpPr>
        <p:spPr>
          <a:xfrm>
            <a:off x="440020" y="-2771"/>
            <a:ext cx="6345936" cy="6858000"/>
          </a:xfrm>
        </p:spPr>
        <p:txBody>
          <a:bodyPr vert="horz" lIns="91440" tIns="45720" rIns="91440" bIns="45720" rtlCol="0" anchor="ctr">
            <a:normAutofit/>
          </a:bodyPr>
          <a:lstStyle/>
          <a:p>
            <a:pPr>
              <a:lnSpc>
                <a:spcPct val="110000"/>
              </a:lnSpc>
            </a:pPr>
            <a:r>
              <a:rPr lang="en-US" sz="3200" b="1" dirty="0">
                <a:solidFill>
                  <a:srgbClr val="038084"/>
                </a:solidFill>
                <a:latin typeface="Segoe UI" panose="020B0502040204020203" pitchFamily="34" charset="0"/>
                <a:cs typeface="Segoe UI" panose="020B0502040204020203" pitchFamily="34" charset="0"/>
              </a:rPr>
              <a:t>Why Apply?</a:t>
            </a:r>
            <a:endParaRPr lang="en-US" sz="3200" dirty="0">
              <a:solidFill>
                <a:srgbClr val="038084"/>
              </a:solidFill>
              <a:latin typeface="Segoe UI" panose="020B0502040204020203" pitchFamily="34" charset="0"/>
              <a:ea typeface="Noto Sans"/>
              <a:cs typeface="Segoe UI" panose="020B0502040204020203" pitchFamily="34" charset="0"/>
            </a:endParaRPr>
          </a:p>
          <a:p>
            <a:pPr marL="342900" indent="-342900">
              <a:lnSpc>
                <a:spcPct val="110000"/>
              </a:lnSpc>
              <a:buFont typeface="Arial" panose="020B0604020202020204" pitchFamily="34" charset="0"/>
              <a:buChar char="•"/>
            </a:pPr>
            <a:r>
              <a:rPr lang="en-US" sz="2400" dirty="0">
                <a:latin typeface="Segoe UI" panose="020B0502040204020203" pitchFamily="34" charset="0"/>
                <a:cs typeface="Segoe UI" panose="020B0502040204020203" pitchFamily="34" charset="0"/>
              </a:rPr>
              <a:t>Form </a:t>
            </a:r>
            <a:r>
              <a:rPr lang="en-US" sz="2400" b="1" dirty="0">
                <a:solidFill>
                  <a:srgbClr val="038084"/>
                </a:solidFill>
                <a:latin typeface="Segoe UI" panose="020B0502040204020203" pitchFamily="34" charset="0"/>
                <a:cs typeface="Segoe UI" panose="020B0502040204020203" pitchFamily="34" charset="0"/>
              </a:rPr>
              <a:t>lasting friendships </a:t>
            </a:r>
            <a:r>
              <a:rPr lang="en-US" sz="2400" dirty="0">
                <a:latin typeface="Segoe UI" panose="020B0502040204020203" pitchFamily="34" charset="0"/>
                <a:cs typeface="Segoe UI" panose="020B0502040204020203" pitchFamily="34" charset="0"/>
              </a:rPr>
              <a:t>across the U.S. and Africa. </a:t>
            </a:r>
            <a:endParaRPr lang="en-US" sz="2400" dirty="0">
              <a:solidFill>
                <a:srgbClr val="000000"/>
              </a:solidFill>
              <a:latin typeface="Segoe UI" panose="020B0502040204020203" pitchFamily="34" charset="0"/>
              <a:ea typeface="Noto Sans" panose="020B0502040504020204" pitchFamily="34" charset="0"/>
              <a:cs typeface="Segoe UI" panose="020B0502040204020203" pitchFamily="34" charset="0"/>
            </a:endParaRPr>
          </a:p>
          <a:p>
            <a:pPr marL="342900" indent="-342900">
              <a:lnSpc>
                <a:spcPct val="110000"/>
              </a:lnSpc>
              <a:buFont typeface="Arial" panose="020B0604020202020204" pitchFamily="34" charset="0"/>
              <a:buChar char="•"/>
            </a:pPr>
            <a:r>
              <a:rPr lang="en-US" sz="2400" dirty="0">
                <a:solidFill>
                  <a:srgbClr val="1E1515"/>
                </a:solidFill>
                <a:latin typeface="Segoe UI" panose="020B0502040204020203" pitchFamily="34" charset="0"/>
                <a:ea typeface="Noto Sans"/>
                <a:cs typeface="Segoe UI" panose="020B0502040204020203" pitchFamily="34" charset="0"/>
              </a:rPr>
              <a:t>Experience an </a:t>
            </a:r>
            <a:r>
              <a:rPr lang="en-US" sz="2400" b="1" dirty="0">
                <a:solidFill>
                  <a:srgbClr val="038084"/>
                </a:solidFill>
                <a:latin typeface="Segoe UI" panose="020B0502040204020203" pitchFamily="34" charset="0"/>
                <a:ea typeface="Noto Sans"/>
                <a:cs typeface="Segoe UI" panose="020B0502040204020203" pitchFamily="34" charset="0"/>
              </a:rPr>
              <a:t>all-expenses-paid trip</a:t>
            </a:r>
            <a:r>
              <a:rPr lang="en-US" sz="2400" dirty="0">
                <a:solidFill>
                  <a:srgbClr val="038084"/>
                </a:solidFill>
                <a:latin typeface="Segoe UI" panose="020B0502040204020203" pitchFamily="34" charset="0"/>
                <a:ea typeface="Noto Sans"/>
                <a:cs typeface="Segoe UI" panose="020B0502040204020203" pitchFamily="34" charset="0"/>
              </a:rPr>
              <a:t> </a:t>
            </a:r>
            <a:r>
              <a:rPr lang="en-US" sz="2400" dirty="0">
                <a:solidFill>
                  <a:srgbClr val="1E1515"/>
                </a:solidFill>
                <a:latin typeface="Segoe UI" panose="020B0502040204020203" pitchFamily="34" charset="0"/>
                <a:ea typeface="Noto Sans"/>
                <a:cs typeface="Segoe UI" panose="020B0502040204020203" pitchFamily="34" charset="0"/>
              </a:rPr>
              <a:t>to Aspen, Colorado. </a:t>
            </a:r>
            <a:r>
              <a:rPr lang="en-US" sz="2400" dirty="0">
                <a:latin typeface="Segoe UI" panose="020B0502040204020203" pitchFamily="34" charset="0"/>
                <a:ea typeface="Noto Sans"/>
                <a:cs typeface="Segoe UI" panose="020B0502040204020203" pitchFamily="34" charset="0"/>
              </a:rPr>
              <a:t> </a:t>
            </a:r>
            <a:endParaRPr lang="en-US" sz="2400" dirty="0">
              <a:latin typeface="Segoe UI" panose="020B0502040204020203" pitchFamily="34" charset="0"/>
              <a:ea typeface="Noto Sans" panose="020B0502040504020204" pitchFamily="34" charset="0"/>
              <a:cs typeface="Segoe UI" panose="020B0502040204020203" pitchFamily="34" charset="0"/>
            </a:endParaRPr>
          </a:p>
          <a:p>
            <a:pPr marL="342900" indent="-342900">
              <a:lnSpc>
                <a:spcPct val="110000"/>
              </a:lnSpc>
              <a:buFont typeface="Arial" panose="020B0604020202020204" pitchFamily="34" charset="0"/>
              <a:buChar char="•"/>
            </a:pPr>
            <a:r>
              <a:rPr lang="en-US" sz="2400" dirty="0">
                <a:solidFill>
                  <a:srgbClr val="1E1515"/>
                </a:solidFill>
                <a:latin typeface="Segoe UI"/>
                <a:ea typeface="Noto Sans"/>
                <a:cs typeface="Segoe UI"/>
              </a:rPr>
              <a:t>Engage in virtual </a:t>
            </a:r>
            <a:r>
              <a:rPr lang="en-US" sz="2400" b="1" dirty="0">
                <a:solidFill>
                  <a:srgbClr val="038084"/>
                </a:solidFill>
                <a:latin typeface="Segoe UI"/>
                <a:ea typeface="Noto Sans"/>
                <a:cs typeface="Segoe UI"/>
              </a:rPr>
              <a:t>leadership skill-building </a:t>
            </a:r>
            <a:r>
              <a:rPr lang="en-US" sz="2400" dirty="0">
                <a:solidFill>
                  <a:srgbClr val="000000"/>
                </a:solidFill>
                <a:latin typeface="Segoe UI"/>
                <a:ea typeface="Noto Sans"/>
                <a:cs typeface="Segoe UI"/>
              </a:rPr>
              <a:t>sessions</a:t>
            </a:r>
            <a:r>
              <a:rPr lang="en-US" sz="2400" dirty="0">
                <a:solidFill>
                  <a:srgbClr val="1E1515"/>
                </a:solidFill>
                <a:latin typeface="Segoe UI"/>
                <a:ea typeface="Noto Sans"/>
                <a:cs typeface="Segoe UI"/>
              </a:rPr>
              <a:t>. </a:t>
            </a:r>
            <a:endParaRPr lang="en-US" sz="2400" b="1" dirty="0">
              <a:latin typeface="Segoe UI"/>
              <a:ea typeface="Noto Sans" panose="020B0502040504020204" pitchFamily="34" charset="0"/>
              <a:cs typeface="Segoe UI"/>
            </a:endParaRPr>
          </a:p>
          <a:p>
            <a:pPr marL="342900" indent="-342900">
              <a:buFont typeface="Arial" panose="020B0604020202020204" pitchFamily="34" charset="0"/>
              <a:buChar char="•"/>
            </a:pPr>
            <a:r>
              <a:rPr lang="en-US" sz="2400" dirty="0">
                <a:solidFill>
                  <a:srgbClr val="1E1515"/>
                </a:solidFill>
                <a:latin typeface="Segoe UI" panose="020B0502040204020203" pitchFamily="34" charset="0"/>
                <a:cs typeface="Segoe UI" panose="020B0502040204020203" pitchFamily="34" charset="0"/>
              </a:rPr>
              <a:t>Access </a:t>
            </a:r>
            <a:r>
              <a:rPr lang="en-US" sz="2400" b="1" dirty="0">
                <a:solidFill>
                  <a:srgbClr val="038084"/>
                </a:solidFill>
                <a:latin typeface="Segoe UI" panose="020B0502040204020203" pitchFamily="34" charset="0"/>
                <a:cs typeface="Segoe UI" panose="020B0502040204020203" pitchFamily="34" charset="0"/>
              </a:rPr>
              <a:t>supportive coaching</a:t>
            </a:r>
            <a:r>
              <a:rPr lang="en-US" sz="2400" dirty="0">
                <a:solidFill>
                  <a:srgbClr val="038084"/>
                </a:solidFill>
                <a:latin typeface="Segoe UI" panose="020B0502040204020203" pitchFamily="34" charset="0"/>
                <a:cs typeface="Segoe UI" panose="020B0502040204020203" pitchFamily="34" charset="0"/>
              </a:rPr>
              <a:t> </a:t>
            </a:r>
            <a:r>
              <a:rPr lang="en-US" sz="2400" dirty="0">
                <a:solidFill>
                  <a:srgbClr val="1E1515"/>
                </a:solidFill>
                <a:latin typeface="Segoe UI" panose="020B0502040204020203" pitchFamily="34" charset="0"/>
                <a:cs typeface="Segoe UI" panose="020B0502040204020203" pitchFamily="34" charset="0"/>
              </a:rPr>
              <a:t>from peers and staff.</a:t>
            </a:r>
            <a:endParaRPr lang="en-US" sz="24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400" dirty="0">
                <a:solidFill>
                  <a:srgbClr val="1E1515"/>
                </a:solidFill>
                <a:latin typeface="Segoe UI" panose="020B0502040204020203" pitchFamily="34" charset="0"/>
                <a:ea typeface="Noto Sans"/>
                <a:cs typeface="Segoe UI" panose="020B0502040204020203" pitchFamily="34" charset="0"/>
              </a:rPr>
              <a:t>Receive </a:t>
            </a:r>
            <a:r>
              <a:rPr lang="en-US" sz="2400" b="1" dirty="0">
                <a:solidFill>
                  <a:srgbClr val="038084"/>
                </a:solidFill>
                <a:latin typeface="Segoe UI" panose="020B0502040204020203" pitchFamily="34" charset="0"/>
                <a:ea typeface="Noto Sans"/>
                <a:cs typeface="Segoe UI" panose="020B0502040204020203" pitchFamily="34" charset="0"/>
              </a:rPr>
              <a:t>free personalized college advising</a:t>
            </a:r>
            <a:r>
              <a:rPr lang="en-US" sz="2400" dirty="0">
                <a:solidFill>
                  <a:srgbClr val="038084"/>
                </a:solidFill>
                <a:latin typeface="Segoe UI" panose="020B0502040204020203" pitchFamily="34" charset="0"/>
                <a:ea typeface="Noto Sans"/>
                <a:cs typeface="Segoe UI" panose="020B0502040204020203" pitchFamily="34" charset="0"/>
              </a:rPr>
              <a:t> </a:t>
            </a:r>
            <a:r>
              <a:rPr lang="en-US" sz="2400" dirty="0">
                <a:solidFill>
                  <a:srgbClr val="1E1515"/>
                </a:solidFill>
                <a:latin typeface="Segoe UI" panose="020B0502040204020203" pitchFamily="34" charset="0"/>
                <a:ea typeface="Noto Sans"/>
                <a:cs typeface="Segoe UI" panose="020B0502040204020203" pitchFamily="34" charset="0"/>
              </a:rPr>
              <a:t>for an entire year.</a:t>
            </a:r>
          </a:p>
          <a:p>
            <a:pPr marL="342900" indent="-342900">
              <a:buFont typeface="Arial" panose="020B0604020202020204" pitchFamily="34" charset="0"/>
              <a:buChar char="•"/>
            </a:pPr>
            <a:r>
              <a:rPr lang="en-US" sz="2400" b="1" dirty="0">
                <a:solidFill>
                  <a:srgbClr val="038084"/>
                </a:solidFill>
                <a:latin typeface="Segoe UI" panose="020B0502040204020203" pitchFamily="34" charset="0"/>
                <a:ea typeface="Noto Sans"/>
                <a:cs typeface="Segoe UI" panose="020B0502040204020203" pitchFamily="34" charset="0"/>
              </a:rPr>
              <a:t>Earn $1,000</a:t>
            </a:r>
            <a:r>
              <a:rPr lang="en-US" sz="2400" dirty="0">
                <a:solidFill>
                  <a:srgbClr val="038084"/>
                </a:solidFill>
                <a:latin typeface="Segoe UI" panose="020B0502040204020203" pitchFamily="34" charset="0"/>
                <a:ea typeface="Noto Sans"/>
                <a:cs typeface="Segoe UI" panose="020B0502040204020203" pitchFamily="34" charset="0"/>
              </a:rPr>
              <a:t> </a:t>
            </a:r>
            <a:r>
              <a:rPr lang="en-US" sz="2400" dirty="0">
                <a:latin typeface="Segoe UI" panose="020B0502040204020203" pitchFamily="34" charset="0"/>
                <a:ea typeface="Noto Sans"/>
                <a:cs typeface="Segoe UI" panose="020B0502040204020203" pitchFamily="34" charset="0"/>
              </a:rPr>
              <a:t>to launch a Community Change Project.</a:t>
            </a:r>
          </a:p>
        </p:txBody>
      </p:sp>
      <p:pic>
        <p:nvPicPr>
          <p:cNvPr id="4" name="Picture 3">
            <a:extLst>
              <a:ext uri="{FF2B5EF4-FFF2-40B4-BE49-F238E27FC236}">
                <a16:creationId xmlns:a16="http://schemas.microsoft.com/office/drawing/2014/main" id="{7D400B03-E0A2-B416-F24C-5776D559302C}"/>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7213600" y="0"/>
            <a:ext cx="4974335" cy="6022912"/>
          </a:xfrm>
          <a:prstGeom prst="rect">
            <a:avLst/>
          </a:prstGeom>
        </p:spPr>
      </p:pic>
      <p:sp>
        <p:nvSpPr>
          <p:cNvPr id="7" name="Rectangle 6">
            <a:extLst>
              <a:ext uri="{FF2B5EF4-FFF2-40B4-BE49-F238E27FC236}">
                <a16:creationId xmlns:a16="http://schemas.microsoft.com/office/drawing/2014/main" id="{0E291BAB-8D52-4507-7C8A-0C686AF0F272}"/>
              </a:ext>
            </a:extLst>
          </p:cNvPr>
          <p:cNvSpPr/>
          <p:nvPr/>
        </p:nvSpPr>
        <p:spPr>
          <a:xfrm>
            <a:off x="7213600" y="3960628"/>
            <a:ext cx="4974335" cy="2897372"/>
          </a:xfrm>
          <a:custGeom>
            <a:avLst/>
            <a:gdLst>
              <a:gd name="connsiteX0" fmla="*/ 0 w 7312542"/>
              <a:gd name="connsiteY0" fmla="*/ 0 h 2897372"/>
              <a:gd name="connsiteX1" fmla="*/ 7312542 w 7312542"/>
              <a:gd name="connsiteY1" fmla="*/ 0 h 2897372"/>
              <a:gd name="connsiteX2" fmla="*/ 7312542 w 7312542"/>
              <a:gd name="connsiteY2" fmla="*/ 2897372 h 2897372"/>
              <a:gd name="connsiteX3" fmla="*/ 0 w 7312542"/>
              <a:gd name="connsiteY3" fmla="*/ 2897372 h 2897372"/>
              <a:gd name="connsiteX4" fmla="*/ 0 w 7312542"/>
              <a:gd name="connsiteY4" fmla="*/ 0 h 2897372"/>
              <a:gd name="connsiteX0" fmla="*/ 0 w 7323175"/>
              <a:gd name="connsiteY0" fmla="*/ 0 h 2897372"/>
              <a:gd name="connsiteX1" fmla="*/ 7323175 w 7323175"/>
              <a:gd name="connsiteY1" fmla="*/ 404037 h 2897372"/>
              <a:gd name="connsiteX2" fmla="*/ 7312542 w 7323175"/>
              <a:gd name="connsiteY2" fmla="*/ 2897372 h 2897372"/>
              <a:gd name="connsiteX3" fmla="*/ 0 w 7323175"/>
              <a:gd name="connsiteY3" fmla="*/ 2897372 h 2897372"/>
              <a:gd name="connsiteX4" fmla="*/ 0 w 7323175"/>
              <a:gd name="connsiteY4" fmla="*/ 0 h 289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3175" h="2897372">
                <a:moveTo>
                  <a:pt x="0" y="0"/>
                </a:moveTo>
                <a:lnTo>
                  <a:pt x="7323175" y="404037"/>
                </a:lnTo>
                <a:cubicBezTo>
                  <a:pt x="7319631" y="1235149"/>
                  <a:pt x="7316086" y="2066260"/>
                  <a:pt x="7312542" y="2897372"/>
                </a:cubicBezTo>
                <a:lnTo>
                  <a:pt x="0" y="2897372"/>
                </a:lnTo>
                <a:lnTo>
                  <a:pt x="0" y="0"/>
                </a:lnTo>
                <a:close/>
              </a:path>
            </a:pathLst>
          </a:custGeom>
          <a:solidFill>
            <a:srgbClr val="038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6" name="TextBox 5">
            <a:extLst>
              <a:ext uri="{FF2B5EF4-FFF2-40B4-BE49-F238E27FC236}">
                <a16:creationId xmlns:a16="http://schemas.microsoft.com/office/drawing/2014/main" id="{DFDC11BF-B035-A58D-AF1E-127DFE4E61D0}"/>
              </a:ext>
            </a:extLst>
          </p:cNvPr>
          <p:cNvSpPr txBox="1"/>
          <p:nvPr/>
        </p:nvSpPr>
        <p:spPr>
          <a:xfrm>
            <a:off x="7501219" y="4485575"/>
            <a:ext cx="4689858" cy="2031325"/>
          </a:xfrm>
          <a:prstGeom prst="rect">
            <a:avLst/>
          </a:prstGeom>
          <a:noFill/>
        </p:spPr>
        <p:txBody>
          <a:bodyPr wrap="square" lIns="91440" tIns="45720" rIns="91440" bIns="45720" rtlCol="0" anchor="t">
            <a:spAutoFit/>
          </a:bodyPr>
          <a:lstStyle/>
          <a:p>
            <a:r>
              <a:rPr lang="en-US" i="1" dirty="0">
                <a:solidFill>
                  <a:schemeClr val="bg1"/>
                </a:solidFill>
                <a:latin typeface="Segoe UI" panose="020B0502040204020203" pitchFamily="34" charset="0"/>
                <a:cs typeface="Segoe UI" panose="020B0502040204020203" pitchFamily="34" charset="0"/>
              </a:rPr>
              <a:t>“</a:t>
            </a:r>
            <a:r>
              <a:rPr lang="en-US" i="1" dirty="0">
                <a:solidFill>
                  <a:schemeClr val="bg1"/>
                </a:solidFill>
                <a:effectLst/>
                <a:latin typeface="Segoe UI" panose="020B0502040204020203" pitchFamily="34" charset="0"/>
                <a:cs typeface="Segoe UI" panose="020B0502040204020203" pitchFamily="34" charset="0"/>
              </a:rPr>
              <a:t>BSP </a:t>
            </a:r>
            <a:r>
              <a:rPr lang="en-US" i="1" dirty="0">
                <a:solidFill>
                  <a:schemeClr val="bg1"/>
                </a:solidFill>
                <a:latin typeface="Segoe UI" panose="020B0502040204020203" pitchFamily="34" charset="0"/>
                <a:cs typeface="Segoe UI" panose="020B0502040204020203" pitchFamily="34" charset="0"/>
              </a:rPr>
              <a:t>opened up </a:t>
            </a:r>
            <a:r>
              <a:rPr lang="en-US" i="1" dirty="0">
                <a:solidFill>
                  <a:schemeClr val="bg1"/>
                </a:solidFill>
                <a:effectLst/>
                <a:latin typeface="Segoe UI" panose="020B0502040204020203" pitchFamily="34" charset="0"/>
                <a:cs typeface="Segoe UI" panose="020B0502040204020203" pitchFamily="34" charset="0"/>
              </a:rPr>
              <a:t>the </a:t>
            </a:r>
            <a:r>
              <a:rPr lang="en-US" i="1" dirty="0">
                <a:solidFill>
                  <a:schemeClr val="bg1"/>
                </a:solidFill>
                <a:latin typeface="Segoe UI" panose="020B0502040204020203" pitchFamily="34" charset="0"/>
                <a:cs typeface="Segoe UI" panose="020B0502040204020203" pitchFamily="34" charset="0"/>
              </a:rPr>
              <a:t>world for me and gave me </a:t>
            </a:r>
            <a:r>
              <a:rPr lang="en-US" i="1" dirty="0">
                <a:solidFill>
                  <a:schemeClr val="bg1"/>
                </a:solidFill>
                <a:effectLst/>
                <a:latin typeface="Segoe UI" panose="020B0502040204020203" pitchFamily="34" charset="0"/>
                <a:cs typeface="Segoe UI" panose="020B0502040204020203" pitchFamily="34" charset="0"/>
              </a:rPr>
              <a:t>a </a:t>
            </a:r>
            <a:r>
              <a:rPr lang="en-US" i="1" dirty="0">
                <a:solidFill>
                  <a:schemeClr val="bg1"/>
                </a:solidFill>
                <a:latin typeface="Segoe UI" panose="020B0502040204020203" pitchFamily="34" charset="0"/>
                <a:cs typeface="Segoe UI" panose="020B0502040204020203" pitchFamily="34" charset="0"/>
              </a:rPr>
              <a:t>sense </a:t>
            </a:r>
            <a:r>
              <a:rPr lang="en-US" i="1" dirty="0">
                <a:solidFill>
                  <a:schemeClr val="bg1"/>
                </a:solidFill>
                <a:effectLst/>
                <a:latin typeface="Segoe UI" panose="020B0502040204020203" pitchFamily="34" charset="0"/>
                <a:cs typeface="Segoe UI" panose="020B0502040204020203" pitchFamily="34" charset="0"/>
              </a:rPr>
              <a:t>of</a:t>
            </a:r>
            <a:r>
              <a:rPr lang="en-US" i="1" dirty="0">
                <a:solidFill>
                  <a:schemeClr val="bg1"/>
                </a:solidFill>
                <a:latin typeface="Segoe UI" panose="020B0502040204020203" pitchFamily="34" charset="0"/>
                <a:cs typeface="Segoe UI" panose="020B0502040204020203" pitchFamily="34" charset="0"/>
              </a:rPr>
              <a:t> perspective</a:t>
            </a:r>
            <a:r>
              <a:rPr lang="en-US" i="1" dirty="0">
                <a:solidFill>
                  <a:schemeClr val="bg1"/>
                </a:solidFill>
                <a:effectLst/>
                <a:latin typeface="Segoe UI" panose="020B0502040204020203" pitchFamily="34" charset="0"/>
                <a:cs typeface="Segoe UI" panose="020B0502040204020203" pitchFamily="34" charset="0"/>
              </a:rPr>
              <a:t>. </a:t>
            </a:r>
            <a:r>
              <a:rPr lang="en-US" i="1" dirty="0">
                <a:solidFill>
                  <a:schemeClr val="bg1"/>
                </a:solidFill>
                <a:latin typeface="Segoe UI" panose="020B0502040204020203" pitchFamily="34" charset="0"/>
                <a:cs typeface="Segoe UI" panose="020B0502040204020203" pitchFamily="34" charset="0"/>
              </a:rPr>
              <a:t>The broader awareness and long-term vision I formed is </a:t>
            </a:r>
            <a:r>
              <a:rPr lang="en-US" i="1" dirty="0">
                <a:solidFill>
                  <a:schemeClr val="bg1"/>
                </a:solidFill>
                <a:effectLst/>
                <a:latin typeface="Segoe UI" panose="020B0502040204020203" pitchFamily="34" charset="0"/>
                <a:cs typeface="Segoe UI" panose="020B0502040204020203" pitchFamily="34" charset="0"/>
              </a:rPr>
              <a:t>a </a:t>
            </a:r>
            <a:r>
              <a:rPr lang="en-US" i="1" dirty="0">
                <a:solidFill>
                  <a:schemeClr val="bg1"/>
                </a:solidFill>
                <a:latin typeface="Segoe UI" panose="020B0502040204020203" pitchFamily="34" charset="0"/>
                <a:cs typeface="Segoe UI" panose="020B0502040204020203" pitchFamily="34" charset="0"/>
              </a:rPr>
              <a:t>foundational part of the personal </a:t>
            </a:r>
            <a:r>
              <a:rPr lang="en-US" i="1" dirty="0">
                <a:solidFill>
                  <a:schemeClr val="bg1"/>
                </a:solidFill>
                <a:effectLst/>
                <a:latin typeface="Segoe UI" panose="020B0502040204020203" pitchFamily="34" charset="0"/>
                <a:cs typeface="Segoe UI" panose="020B0502040204020203" pitchFamily="34" charset="0"/>
              </a:rPr>
              <a:t>and </a:t>
            </a:r>
            <a:r>
              <a:rPr lang="en-US" i="1" dirty="0">
                <a:solidFill>
                  <a:schemeClr val="bg1"/>
                </a:solidFill>
                <a:latin typeface="Segoe UI" panose="020B0502040204020203" pitchFamily="34" charset="0"/>
                <a:cs typeface="Segoe UI" panose="020B0502040204020203" pitchFamily="34" charset="0"/>
              </a:rPr>
              <a:t>professional journeys I continue today</a:t>
            </a:r>
            <a:r>
              <a:rPr lang="en-US" i="1" dirty="0">
                <a:solidFill>
                  <a:schemeClr val="bg1"/>
                </a:solidFill>
                <a:effectLst/>
                <a:latin typeface="Segoe UI" panose="020B0502040204020203" pitchFamily="34" charset="0"/>
                <a:cs typeface="Segoe UI" panose="020B0502040204020203" pitchFamily="34" charset="0"/>
              </a:rPr>
              <a:t>.”</a:t>
            </a:r>
            <a:r>
              <a:rPr lang="en-US" i="1" dirty="0">
                <a:solidFill>
                  <a:schemeClr val="bg1"/>
                </a:solidFill>
                <a:latin typeface="Segoe UI" panose="020B0502040204020203" pitchFamily="34" charset="0"/>
                <a:cs typeface="Segoe UI" panose="020B0502040204020203" pitchFamily="34" charset="0"/>
              </a:rPr>
              <a:t> </a:t>
            </a:r>
          </a:p>
          <a:p>
            <a:endParaRPr lang="en-US" i="1" dirty="0">
              <a:solidFill>
                <a:schemeClr val="bg1"/>
              </a:solidFill>
              <a:effectLst/>
              <a:latin typeface="Segoe UI" panose="020B0502040204020203" pitchFamily="34" charset="0"/>
              <a:cs typeface="Segoe UI" panose="020B0502040204020203" pitchFamily="34" charset="0"/>
            </a:endParaRPr>
          </a:p>
          <a:p>
            <a:r>
              <a:rPr lang="en-US" i="1" dirty="0">
                <a:solidFill>
                  <a:schemeClr val="bg1"/>
                </a:solidFill>
                <a:effectLst/>
                <a:latin typeface="Segoe UI"/>
                <a:cs typeface="Segoe UI"/>
              </a:rPr>
              <a:t>—</a:t>
            </a:r>
            <a:r>
              <a:rPr lang="en-US" i="1" dirty="0">
                <a:solidFill>
                  <a:schemeClr val="bg1"/>
                </a:solidFill>
                <a:latin typeface="Segoe UI"/>
                <a:cs typeface="Segoe UI"/>
              </a:rPr>
              <a:t> Perry Arrasmith, Student Scholar Alum</a:t>
            </a:r>
            <a:endParaRPr lang="en-US" i="1" dirty="0">
              <a:solidFill>
                <a:schemeClr val="bg1"/>
              </a:solidFill>
              <a:effectLst/>
              <a:latin typeface="Segoe UI"/>
              <a:cs typeface="Segoe UI"/>
            </a:endParaRPr>
          </a:p>
        </p:txBody>
      </p:sp>
    </p:spTree>
    <p:extLst>
      <p:ext uri="{BB962C8B-B14F-4D97-AF65-F5344CB8AC3E}">
        <p14:creationId xmlns:p14="http://schemas.microsoft.com/office/powerpoint/2010/main" val="40980696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6">
            <a:extLst>
              <a:ext uri="{FF2B5EF4-FFF2-40B4-BE49-F238E27FC236}">
                <a16:creationId xmlns:a16="http://schemas.microsoft.com/office/drawing/2014/main" id="{5E622C72-D554-B63A-1FFB-C14B88F07FC8}"/>
              </a:ext>
            </a:extLst>
          </p:cNvPr>
          <p:cNvSpPr/>
          <p:nvPr/>
        </p:nvSpPr>
        <p:spPr>
          <a:xfrm flipV="1">
            <a:off x="6096001" y="-56216"/>
            <a:ext cx="6094475" cy="4451929"/>
          </a:xfrm>
          <a:custGeom>
            <a:avLst/>
            <a:gdLst>
              <a:gd name="connsiteX0" fmla="*/ 0 w 7312542"/>
              <a:gd name="connsiteY0" fmla="*/ 0 h 2897372"/>
              <a:gd name="connsiteX1" fmla="*/ 7312542 w 7312542"/>
              <a:gd name="connsiteY1" fmla="*/ 0 h 2897372"/>
              <a:gd name="connsiteX2" fmla="*/ 7312542 w 7312542"/>
              <a:gd name="connsiteY2" fmla="*/ 2897372 h 2897372"/>
              <a:gd name="connsiteX3" fmla="*/ 0 w 7312542"/>
              <a:gd name="connsiteY3" fmla="*/ 2897372 h 2897372"/>
              <a:gd name="connsiteX4" fmla="*/ 0 w 7312542"/>
              <a:gd name="connsiteY4" fmla="*/ 0 h 2897372"/>
              <a:gd name="connsiteX0" fmla="*/ 0 w 7323175"/>
              <a:gd name="connsiteY0" fmla="*/ 0 h 2897372"/>
              <a:gd name="connsiteX1" fmla="*/ 7323175 w 7323175"/>
              <a:gd name="connsiteY1" fmla="*/ 404037 h 2897372"/>
              <a:gd name="connsiteX2" fmla="*/ 7312542 w 7323175"/>
              <a:gd name="connsiteY2" fmla="*/ 2897372 h 2897372"/>
              <a:gd name="connsiteX3" fmla="*/ 0 w 7323175"/>
              <a:gd name="connsiteY3" fmla="*/ 2897372 h 2897372"/>
              <a:gd name="connsiteX4" fmla="*/ 0 w 7323175"/>
              <a:gd name="connsiteY4" fmla="*/ 0 h 289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3175" h="2897372">
                <a:moveTo>
                  <a:pt x="0" y="0"/>
                </a:moveTo>
                <a:lnTo>
                  <a:pt x="7323175" y="404037"/>
                </a:lnTo>
                <a:cubicBezTo>
                  <a:pt x="7319631" y="1235149"/>
                  <a:pt x="7316086" y="2066260"/>
                  <a:pt x="7312542" y="2897372"/>
                </a:cubicBezTo>
                <a:lnTo>
                  <a:pt x="0" y="2897372"/>
                </a:lnTo>
                <a:lnTo>
                  <a:pt x="0" y="0"/>
                </a:lnTo>
                <a:close/>
              </a:path>
            </a:pathLst>
          </a:custGeom>
          <a:solidFill>
            <a:srgbClr val="ACD4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3" name="Content Placeholder 2">
            <a:extLst>
              <a:ext uri="{FF2B5EF4-FFF2-40B4-BE49-F238E27FC236}">
                <a16:creationId xmlns:a16="http://schemas.microsoft.com/office/drawing/2014/main" id="{3C20FEF4-D52B-4316-B483-2A87A9BFBA3B}"/>
              </a:ext>
            </a:extLst>
          </p:cNvPr>
          <p:cNvSpPr>
            <a:spLocks noGrp="1"/>
          </p:cNvSpPr>
          <p:nvPr>
            <p:ph idx="1"/>
          </p:nvPr>
        </p:nvSpPr>
        <p:spPr>
          <a:xfrm>
            <a:off x="186374" y="595859"/>
            <a:ext cx="5714097" cy="5935946"/>
          </a:xfrm>
          <a:noFill/>
        </p:spPr>
        <p:txBody>
          <a:bodyPr vert="horz" lIns="91440" tIns="91440" rIns="91440" bIns="91440" rtlCol="0" anchor="ctr" anchorCtr="0">
            <a:noAutofit/>
          </a:bodyPr>
          <a:lstStyle/>
          <a:p>
            <a:pPr marL="0" indent="0">
              <a:buNone/>
            </a:pPr>
            <a:r>
              <a:rPr lang="en-US" sz="2400" b="1" dirty="0">
                <a:solidFill>
                  <a:srgbClr val="038084"/>
                </a:solidFill>
                <a:effectLst/>
                <a:latin typeface="Segoe UI" panose="020B0502040204020203" pitchFamily="34" charset="0"/>
                <a:ea typeface="Noto Sans"/>
                <a:cs typeface="Segoe UI" panose="020B0502040204020203" pitchFamily="34" charset="0"/>
              </a:rPr>
              <a:t>Who is </a:t>
            </a:r>
            <a:r>
              <a:rPr lang="en-US" sz="2400" b="1" dirty="0">
                <a:solidFill>
                  <a:srgbClr val="038084"/>
                </a:solidFill>
                <a:latin typeface="Segoe UI" panose="020B0502040204020203" pitchFamily="34" charset="0"/>
                <a:ea typeface="Noto Sans"/>
                <a:cs typeface="Segoe UI" panose="020B0502040204020203" pitchFamily="34" charset="0"/>
              </a:rPr>
              <a:t>eligible? </a:t>
            </a:r>
            <a:endParaRPr lang="en-US" sz="2400" b="1" dirty="0">
              <a:solidFill>
                <a:srgbClr val="038084"/>
              </a:solidFill>
              <a:latin typeface="Segoe UI" panose="020B0502040204020203" pitchFamily="34" charset="0"/>
              <a:ea typeface="Noto Sans" panose="020B0502040504020204" pitchFamily="34" charset="0"/>
              <a:cs typeface="Segoe UI" panose="020B0502040204020203" pitchFamily="34" charset="0"/>
            </a:endParaRPr>
          </a:p>
          <a:p>
            <a:pPr marL="0" indent="0">
              <a:buNone/>
            </a:pPr>
            <a:r>
              <a:rPr lang="en-US" sz="1800" dirty="0">
                <a:latin typeface="Segoe UI"/>
                <a:ea typeface="Noto Sans"/>
                <a:cs typeface="Segoe UI"/>
              </a:rPr>
              <a:t>A current school staff member, in any position, who works at a student’s school. </a:t>
            </a:r>
            <a:endParaRPr lang="en-US" sz="1800" dirty="0">
              <a:effectLst/>
              <a:latin typeface="Segoe UI"/>
              <a:ea typeface="Noto Sans" panose="020B0502040504020204" pitchFamily="34" charset="0"/>
              <a:cs typeface="Segoe UI"/>
            </a:endParaRPr>
          </a:p>
          <a:p>
            <a:pPr marL="0" indent="0">
              <a:buNone/>
            </a:pPr>
            <a:r>
              <a:rPr lang="en-US" sz="1800" dirty="0">
                <a:latin typeface="Segoe UI" panose="020B0502040204020203" pitchFamily="34" charset="0"/>
                <a:ea typeface="Noto Sans"/>
                <a:cs typeface="Segoe UI" panose="020B0502040204020203" pitchFamily="34" charset="0"/>
              </a:rPr>
              <a:t>Educator nominees CANNOT also be an applicant’s parent, guardian, relative or their paid private tutor or counselor.</a:t>
            </a:r>
            <a:endParaRPr lang="en-US" sz="1800" dirty="0">
              <a:latin typeface="Segoe UI" panose="020B0502040204020203" pitchFamily="34" charset="0"/>
              <a:cs typeface="Segoe UI" panose="020B0502040204020203" pitchFamily="34" charset="0"/>
            </a:endParaRPr>
          </a:p>
          <a:p>
            <a:pPr fontAlgn="t">
              <a:buNone/>
            </a:pPr>
            <a:r>
              <a:rPr lang="en-US" sz="2400" b="1" dirty="0">
                <a:solidFill>
                  <a:srgbClr val="038084"/>
                </a:solidFill>
                <a:latin typeface="Segoe UI" panose="020B0502040204020203" pitchFamily="34" charset="0"/>
                <a:cs typeface="Segoe UI" panose="020B0502040204020203" pitchFamily="34" charset="0"/>
              </a:rPr>
              <a:t>An Ideal Educator Scholar:</a:t>
            </a:r>
            <a:endParaRPr lang="en-US" sz="2400" dirty="0">
              <a:solidFill>
                <a:srgbClr val="038084"/>
              </a:solidFill>
              <a:latin typeface="Segoe UI" panose="020B0502040204020203" pitchFamily="34" charset="0"/>
              <a:cs typeface="Segoe UI" panose="020B0502040204020203" pitchFamily="34" charset="0"/>
            </a:endParaRPr>
          </a:p>
          <a:p>
            <a:pPr marL="342900" lvl="0" indent="-342900" fontAlgn="t"/>
            <a:r>
              <a:rPr lang="en-US" sz="1800" dirty="0">
                <a:latin typeface="Segoe UI" panose="020B0502040204020203" pitchFamily="34" charset="0"/>
                <a:cs typeface="Segoe UI" panose="020B0502040204020203" pitchFamily="34" charset="0"/>
              </a:rPr>
              <a:t>Believes in student voice, leadership, and youth-led change.</a:t>
            </a:r>
          </a:p>
          <a:p>
            <a:pPr marL="342900" lvl="0" indent="-342900" fontAlgn="t"/>
            <a:r>
              <a:rPr lang="en-US" sz="1800" dirty="0">
                <a:latin typeface="Segoe UI" panose="020B0502040204020203" pitchFamily="34" charset="0"/>
                <a:cs typeface="Segoe UI" panose="020B0502040204020203" pitchFamily="34" charset="0"/>
              </a:rPr>
              <a:t>Models curiosity, learning, and growth.</a:t>
            </a:r>
          </a:p>
          <a:p>
            <a:pPr marL="342900" lvl="0" indent="-342900" fontAlgn="t"/>
            <a:r>
              <a:rPr lang="en-US" sz="1800" dirty="0">
                <a:latin typeface="Segoe UI" panose="020B0502040204020203" pitchFamily="34" charset="0"/>
                <a:cs typeface="Segoe UI" panose="020B0502040204020203" pitchFamily="34" charset="0"/>
              </a:rPr>
              <a:t>Cultivates strong relationships and meaningful partnerships.</a:t>
            </a:r>
          </a:p>
          <a:p>
            <a:pPr marL="342900" lvl="0" indent="-342900" fontAlgn="t"/>
            <a:r>
              <a:rPr lang="en-US" sz="1800" dirty="0">
                <a:latin typeface="Segoe UI" panose="020B0502040204020203" pitchFamily="34" charset="0"/>
                <a:cs typeface="Segoe UI" panose="020B0502040204020203" pitchFamily="34" charset="0"/>
              </a:rPr>
              <a:t>Encourages creativity, innovation, and problem-solving.</a:t>
            </a:r>
          </a:p>
          <a:p>
            <a:pPr marL="342900" lvl="0" indent="-342900" fontAlgn="t"/>
            <a:r>
              <a:rPr lang="en-US" sz="1800" dirty="0">
                <a:latin typeface="Segoe UI" panose="020B0502040204020203" pitchFamily="34" charset="0"/>
                <a:cs typeface="Segoe UI" panose="020B0502040204020203" pitchFamily="34" charset="0"/>
              </a:rPr>
              <a:t>Has the time and commitment to support students throughout the project journey.</a:t>
            </a:r>
          </a:p>
          <a:p>
            <a:pPr marL="342900" lvl="0" indent="-342900" fontAlgn="t"/>
            <a:r>
              <a:rPr lang="en-US" sz="1800" dirty="0">
                <a:latin typeface="Segoe UI" panose="020B0502040204020203" pitchFamily="34" charset="0"/>
                <a:cs typeface="Segoe UI" panose="020B0502040204020203" pitchFamily="34" charset="0"/>
              </a:rPr>
              <a:t>Fully engages in all aspects of the yearlong program, including Aspen, workshops, coaching, and key milestones.</a:t>
            </a:r>
          </a:p>
          <a:p>
            <a:pPr>
              <a:lnSpc>
                <a:spcPct val="110000"/>
              </a:lnSpc>
            </a:pPr>
            <a:endParaRPr lang="en-US" sz="2000" dirty="0">
              <a:effectLst/>
              <a:latin typeface="Avenir Book"/>
              <a:ea typeface="Noto Sans"/>
              <a:cs typeface="Noto Sans"/>
            </a:endParaRPr>
          </a:p>
        </p:txBody>
      </p:sp>
      <p:sp>
        <p:nvSpPr>
          <p:cNvPr id="4" name="Title 1">
            <a:extLst>
              <a:ext uri="{FF2B5EF4-FFF2-40B4-BE49-F238E27FC236}">
                <a16:creationId xmlns:a16="http://schemas.microsoft.com/office/drawing/2014/main" id="{BFC4E694-709D-FB7E-0674-1748030FDAE0}"/>
              </a:ext>
            </a:extLst>
          </p:cNvPr>
          <p:cNvSpPr txBox="1">
            <a:spLocks/>
          </p:cNvSpPr>
          <p:nvPr/>
        </p:nvSpPr>
        <p:spPr>
          <a:xfrm>
            <a:off x="6298247" y="593195"/>
            <a:ext cx="5821145" cy="259704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300" b="1" dirty="0">
                <a:latin typeface="Segoe UI" panose="020B0502040204020203" pitchFamily="34" charset="0"/>
                <a:cs typeface="Segoe UI" panose="020B0502040204020203" pitchFamily="34" charset="0"/>
              </a:rPr>
              <a:t>Educator Nominees</a:t>
            </a:r>
            <a:endParaRPr lang="en-US" sz="3300" dirty="0">
              <a:latin typeface="Segoe UI" panose="020B0502040204020203" pitchFamily="34" charset="0"/>
              <a:cs typeface="Segoe UI" panose="020B0502040204020203" pitchFamily="34" charset="0"/>
            </a:endParaRPr>
          </a:p>
          <a:p>
            <a:endParaRPr lang="en-US" sz="3300" b="1" dirty="0">
              <a:solidFill>
                <a:srgbClr val="038084"/>
              </a:solidFill>
              <a:latin typeface="Segoe UI" panose="020B0502040204020203" pitchFamily="34" charset="0"/>
              <a:ea typeface="Noto Sans"/>
              <a:cs typeface="Segoe UI" panose="020B0502040204020203" pitchFamily="34" charset="0"/>
            </a:endParaRPr>
          </a:p>
          <a:p>
            <a:r>
              <a:rPr lang="en-US" sz="2000" dirty="0">
                <a:latin typeface="Segoe UI" panose="020B0502040204020203" pitchFamily="34" charset="0"/>
                <a:ea typeface="Noto Sans"/>
                <a:cs typeface="Segoe UI" panose="020B0502040204020203" pitchFamily="34" charset="0"/>
              </a:rPr>
              <a:t>Students are required to nominate a trusted adult from their school who can fully participate in the yearlong program alongside them. </a:t>
            </a:r>
          </a:p>
          <a:p>
            <a:endParaRPr lang="en-US" sz="2000" dirty="0">
              <a:latin typeface="Segoe UI" panose="020B0502040204020203" pitchFamily="34" charset="0"/>
              <a:ea typeface="Noto Sans"/>
              <a:cs typeface="Segoe UI" panose="020B0502040204020203" pitchFamily="34" charset="0"/>
            </a:endParaRPr>
          </a:p>
          <a:p>
            <a:r>
              <a:rPr lang="en-US" sz="2000" dirty="0">
                <a:latin typeface="Segoe UI" panose="020B0502040204020203" pitchFamily="34" charset="0"/>
                <a:ea typeface="Noto Sans"/>
                <a:cs typeface="Segoe UI" panose="020B0502040204020203" pitchFamily="34" charset="0"/>
              </a:rPr>
              <a:t>Educators travel</a:t>
            </a:r>
            <a:r>
              <a:rPr lang="en-US" sz="2000" dirty="0">
                <a:effectLst/>
                <a:latin typeface="Segoe UI" panose="020B0502040204020203" pitchFamily="34" charset="0"/>
                <a:ea typeface="Noto Sans"/>
                <a:cs typeface="Segoe UI" panose="020B0502040204020203" pitchFamily="34" charset="0"/>
              </a:rPr>
              <a:t> to Aspen with their students and mentor student leaders as they launch their </a:t>
            </a:r>
            <a:r>
              <a:rPr lang="en-US" sz="2000" dirty="0">
                <a:latin typeface="Segoe UI" panose="020B0502040204020203" pitchFamily="34" charset="0"/>
                <a:ea typeface="Noto Sans"/>
                <a:cs typeface="Segoe UI" panose="020B0502040204020203" pitchFamily="34" charset="0"/>
              </a:rPr>
              <a:t>Community</a:t>
            </a:r>
            <a:r>
              <a:rPr lang="en-US" sz="2000" dirty="0">
                <a:effectLst/>
                <a:latin typeface="Segoe UI" panose="020B0502040204020203" pitchFamily="34" charset="0"/>
                <a:ea typeface="Noto Sans"/>
                <a:cs typeface="Segoe UI" panose="020B0502040204020203" pitchFamily="34" charset="0"/>
              </a:rPr>
              <a:t> </a:t>
            </a:r>
            <a:r>
              <a:rPr lang="en-US" sz="2000" dirty="0">
                <a:latin typeface="Segoe UI" panose="020B0502040204020203" pitchFamily="34" charset="0"/>
                <a:ea typeface="Noto Sans"/>
                <a:cs typeface="Segoe UI" panose="020B0502040204020203" pitchFamily="34" charset="0"/>
              </a:rPr>
              <a:t>Change Project</a:t>
            </a:r>
            <a:r>
              <a:rPr lang="en-US" sz="2000" dirty="0">
                <a:effectLst/>
                <a:latin typeface="Segoe UI" panose="020B0502040204020203" pitchFamily="34" charset="0"/>
                <a:ea typeface="Noto Sans"/>
                <a:cs typeface="Segoe UI" panose="020B0502040204020203" pitchFamily="34" charset="0"/>
              </a:rPr>
              <a:t>.</a:t>
            </a:r>
            <a:endParaRPr lang="en-US" sz="2000" dirty="0">
              <a:latin typeface="Segoe UI" panose="020B0502040204020203" pitchFamily="34" charset="0"/>
              <a:cs typeface="Segoe UI" panose="020B0502040204020203" pitchFamily="34" charset="0"/>
            </a:endParaRPr>
          </a:p>
        </p:txBody>
      </p:sp>
      <p:pic>
        <p:nvPicPr>
          <p:cNvPr id="6" name="Picture 5">
            <a:extLst>
              <a:ext uri="{FF2B5EF4-FFF2-40B4-BE49-F238E27FC236}">
                <a16:creationId xmlns:a16="http://schemas.microsoft.com/office/drawing/2014/main" id="{3DDB20A7-370B-2EFB-6498-E8C3EDEAE7C9}"/>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096000" y="3813182"/>
            <a:ext cx="6095998" cy="3041635"/>
          </a:xfrm>
          <a:prstGeom prst="rect">
            <a:avLst/>
          </a:prstGeom>
        </p:spPr>
      </p:pic>
    </p:spTree>
    <p:extLst>
      <p:ext uri="{BB962C8B-B14F-4D97-AF65-F5344CB8AC3E}">
        <p14:creationId xmlns:p14="http://schemas.microsoft.com/office/powerpoint/2010/main" val="1293608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76D019-C901-4FFA-AF57-BB87501A2E85}"/>
              </a:ext>
            </a:extLst>
          </p:cNvPr>
          <p:cNvSpPr>
            <a:spLocks noGrp="1"/>
          </p:cNvSpPr>
          <p:nvPr>
            <p:ph idx="1"/>
          </p:nvPr>
        </p:nvSpPr>
        <p:spPr>
          <a:xfrm>
            <a:off x="255657" y="47816"/>
            <a:ext cx="5932366" cy="6938822"/>
          </a:xfrm>
        </p:spPr>
        <p:txBody>
          <a:bodyPr vert="horz" lIns="91440" tIns="45720" rIns="91440" bIns="45720" rtlCol="0" anchor="t">
            <a:normAutofit/>
          </a:bodyPr>
          <a:lstStyle/>
          <a:p>
            <a:pPr algn="ctr" fontAlgn="t">
              <a:buNone/>
            </a:pPr>
            <a:r>
              <a:rPr lang="en-US" sz="3200" b="1" dirty="0">
                <a:latin typeface="Segoe UI" panose="020B0502040204020203" pitchFamily="34" charset="0"/>
                <a:cs typeface="Segoe UI" panose="020B0502040204020203" pitchFamily="34" charset="0"/>
              </a:rPr>
              <a:t>Commitment</a:t>
            </a:r>
          </a:p>
          <a:p>
            <a:pPr algn="ctr" fontAlgn="t">
              <a:lnSpc>
                <a:spcPct val="110000"/>
              </a:lnSpc>
              <a:buNone/>
            </a:pPr>
            <a:r>
              <a:rPr lang="en-US" sz="1800" dirty="0">
                <a:latin typeface="Segoe UI"/>
                <a:cs typeface="Segoe UI"/>
              </a:rPr>
              <a:t>Over the course of a year, Scholars spend </a:t>
            </a:r>
            <a:r>
              <a:rPr lang="en-US" sz="1800" b="1" dirty="0">
                <a:latin typeface="Segoe UI"/>
                <a:cs typeface="Segoe UI"/>
              </a:rPr>
              <a:t>10 hours per month on program activities, </a:t>
            </a:r>
            <a:r>
              <a:rPr lang="en-US" sz="1800" dirty="0">
                <a:latin typeface="Segoe UI"/>
                <a:cs typeface="Segoe UI"/>
              </a:rPr>
              <a:t>with commitments </a:t>
            </a:r>
            <a:r>
              <a:rPr lang="en-US" sz="1800" b="1" dirty="0">
                <a:latin typeface="Segoe UI"/>
                <a:cs typeface="Segoe UI"/>
              </a:rPr>
              <a:t>increasing to 20 hours per month</a:t>
            </a:r>
            <a:r>
              <a:rPr lang="en-US" sz="1800" dirty="0">
                <a:latin typeface="Segoe UI"/>
                <a:cs typeface="Segoe UI"/>
              </a:rPr>
              <a:t> during Community Change Project development and implementation. </a:t>
            </a:r>
          </a:p>
          <a:p>
            <a:pPr fontAlgn="t">
              <a:lnSpc>
                <a:spcPct val="110000"/>
              </a:lnSpc>
              <a:buNone/>
            </a:pPr>
            <a:r>
              <a:rPr lang="en-US" sz="1800" dirty="0">
                <a:latin typeface="Segoe UI"/>
                <a:cs typeface="Segoe UI"/>
              </a:rPr>
              <a:t>This includes:</a:t>
            </a:r>
            <a:endParaRPr lang="en-US" sz="1800" b="1">
              <a:solidFill>
                <a:srgbClr val="0070C0"/>
              </a:solidFill>
              <a:latin typeface="Segoe UI"/>
              <a:cs typeface="Segoe UI"/>
            </a:endParaRPr>
          </a:p>
          <a:p>
            <a:pPr marL="342900" lvl="0" indent="-342900" fontAlgn="t">
              <a:lnSpc>
                <a:spcPct val="110000"/>
              </a:lnSpc>
            </a:pPr>
            <a:r>
              <a:rPr lang="en-US" sz="1600" dirty="0">
                <a:latin typeface="Segoe UI"/>
                <a:cs typeface="Segoe UI"/>
              </a:rPr>
              <a:t>Participating in two 2.5-hour </a:t>
            </a:r>
            <a:r>
              <a:rPr lang="en-US" sz="1600" b="1" dirty="0">
                <a:latin typeface="Segoe UI"/>
                <a:cs typeface="Segoe UI"/>
              </a:rPr>
              <a:t>virtual Saturday workshops</a:t>
            </a:r>
            <a:r>
              <a:rPr lang="en-US" sz="1600" dirty="0">
                <a:latin typeface="Segoe UI"/>
                <a:cs typeface="Segoe UI"/>
              </a:rPr>
              <a:t> each month, along with team meetings and assignments.</a:t>
            </a:r>
          </a:p>
          <a:p>
            <a:pPr marL="342900" lvl="0" indent="-342900" fontAlgn="t">
              <a:lnSpc>
                <a:spcPct val="110000"/>
              </a:lnSpc>
            </a:pPr>
            <a:r>
              <a:rPr lang="en-US" sz="1600" b="1" dirty="0">
                <a:latin typeface="Segoe UI"/>
                <a:cs typeface="Segoe UI"/>
              </a:rPr>
              <a:t>Spending a week</a:t>
            </a:r>
            <a:r>
              <a:rPr lang="en-US" sz="1600" dirty="0">
                <a:latin typeface="Segoe UI"/>
                <a:cs typeface="Segoe UI"/>
              </a:rPr>
              <a:t> learning and connecting with their cohort </a:t>
            </a:r>
            <a:r>
              <a:rPr lang="en-US" sz="1600" b="1" dirty="0">
                <a:latin typeface="Segoe UI"/>
                <a:cs typeface="Segoe UI"/>
              </a:rPr>
              <a:t>in</a:t>
            </a:r>
            <a:r>
              <a:rPr lang="en-US" sz="1600" dirty="0">
                <a:latin typeface="Segoe UI"/>
                <a:cs typeface="Segoe UI"/>
              </a:rPr>
              <a:t> </a:t>
            </a:r>
            <a:r>
              <a:rPr lang="en-US" sz="1600" b="1" dirty="0">
                <a:latin typeface="Segoe UI"/>
                <a:cs typeface="Segoe UI"/>
              </a:rPr>
              <a:t>Aspen, Colorado</a:t>
            </a:r>
            <a:r>
              <a:rPr lang="en-US" sz="1600" dirty="0">
                <a:latin typeface="Segoe UI"/>
                <a:cs typeface="Segoe UI"/>
              </a:rPr>
              <a:t>, at the end of June.</a:t>
            </a:r>
          </a:p>
          <a:p>
            <a:pPr marL="342900" lvl="0" indent="-342900" fontAlgn="t">
              <a:lnSpc>
                <a:spcPct val="110000"/>
              </a:lnSpc>
            </a:pPr>
            <a:r>
              <a:rPr lang="en-US" sz="1600" b="1" dirty="0">
                <a:latin typeface="Segoe UI"/>
                <a:cs typeface="Segoe UI"/>
              </a:rPr>
              <a:t>Engaging with community members </a:t>
            </a:r>
            <a:r>
              <a:rPr lang="en-US" sz="1600" dirty="0">
                <a:latin typeface="Segoe UI"/>
                <a:cs typeface="Segoe UI"/>
              </a:rPr>
              <a:t>to better understand local problems and needs and identify a project focus.</a:t>
            </a:r>
          </a:p>
          <a:p>
            <a:pPr marL="342900" indent="-342900" fontAlgn="t">
              <a:lnSpc>
                <a:spcPct val="110000"/>
              </a:lnSpc>
            </a:pPr>
            <a:r>
              <a:rPr lang="en-US" sz="1600" b="1" dirty="0">
                <a:latin typeface="Segoe UI"/>
                <a:cs typeface="Segoe UI"/>
              </a:rPr>
              <a:t>Building a diverse team </a:t>
            </a:r>
            <a:r>
              <a:rPr lang="en-US" sz="1600" dirty="0">
                <a:latin typeface="Segoe UI"/>
                <a:cs typeface="Segoe UI"/>
              </a:rPr>
              <a:t>of students and adult supporters who will help you develop and launch a sustainable, student-led project</a:t>
            </a:r>
            <a:r>
              <a:rPr lang="en-US" sz="2100" dirty="0">
                <a:latin typeface="Segoe UI"/>
                <a:cs typeface="Segoe UI"/>
              </a:rPr>
              <a:t>.</a:t>
            </a:r>
            <a:endParaRPr lang="en-US" sz="1400" dirty="0">
              <a:solidFill>
                <a:srgbClr val="1D3543"/>
              </a:solidFill>
              <a:latin typeface="Segoe UI"/>
              <a:ea typeface="Noto Sans"/>
              <a:cs typeface="Segoe UI"/>
            </a:endParaRPr>
          </a:p>
          <a:p>
            <a:pPr marL="0" indent="0" algn="ctr">
              <a:lnSpc>
                <a:spcPct val="100000"/>
              </a:lnSpc>
              <a:buNone/>
            </a:pPr>
            <a:r>
              <a:rPr lang="en-US" sz="1400" i="1" dirty="0">
                <a:latin typeface="Segoe UI"/>
                <a:cs typeface="Segoe UI"/>
              </a:rPr>
              <a:t>Scholars will need regular internet access throughout the program year. If home internet is limited, applicants should consider whether reliable </a:t>
            </a:r>
            <a:r>
              <a:rPr lang="en-US" sz="1400" i="1">
                <a:latin typeface="Segoe UI"/>
                <a:cs typeface="Segoe UI"/>
              </a:rPr>
              <a:t>access is available through a school, library, or community space.</a:t>
            </a:r>
            <a:endParaRPr lang="en-US" sz="1400" i="1">
              <a:solidFill>
                <a:srgbClr val="1D3543"/>
              </a:solidFill>
              <a:latin typeface="Segoe UI"/>
              <a:ea typeface="Noto Sans"/>
              <a:cs typeface="Segoe UI"/>
            </a:endParaRPr>
          </a:p>
          <a:p>
            <a:pPr marL="0" indent="0">
              <a:lnSpc>
                <a:spcPct val="110000"/>
              </a:lnSpc>
              <a:buNone/>
            </a:pPr>
            <a:endParaRPr lang="en-US" sz="1400" dirty="0">
              <a:solidFill>
                <a:srgbClr val="000000"/>
              </a:solidFill>
              <a:latin typeface="Segoe UI"/>
              <a:ea typeface="Noto Sans"/>
              <a:cs typeface="Segoe UI"/>
            </a:endParaRPr>
          </a:p>
          <a:p>
            <a:pPr>
              <a:lnSpc>
                <a:spcPct val="120000"/>
              </a:lnSpc>
            </a:pPr>
            <a:endParaRPr lang="en-US" sz="8000" dirty="0">
              <a:solidFill>
                <a:srgbClr val="1D3543"/>
              </a:solidFill>
              <a:latin typeface="Avenir Book"/>
              <a:ea typeface="Noto Sans"/>
              <a:cs typeface="Noto Sans"/>
            </a:endParaRPr>
          </a:p>
        </p:txBody>
      </p:sp>
      <p:pic>
        <p:nvPicPr>
          <p:cNvPr id="4" name="Picture 3">
            <a:extLst>
              <a:ext uri="{FF2B5EF4-FFF2-40B4-BE49-F238E27FC236}">
                <a16:creationId xmlns:a16="http://schemas.microsoft.com/office/drawing/2014/main" id="{6DE7AEDC-66C7-398E-A7A4-F51F9A4E6648}"/>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268820" y="0"/>
            <a:ext cx="6338816" cy="6858000"/>
          </a:xfrm>
          <a:prstGeom prst="rect">
            <a:avLst/>
          </a:prstGeom>
        </p:spPr>
      </p:pic>
    </p:spTree>
    <p:extLst>
      <p:ext uri="{BB962C8B-B14F-4D97-AF65-F5344CB8AC3E}">
        <p14:creationId xmlns:p14="http://schemas.microsoft.com/office/powerpoint/2010/main" val="35799300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10;&#10;Description automatically generated">
            <a:extLst>
              <a:ext uri="{FF2B5EF4-FFF2-40B4-BE49-F238E27FC236}">
                <a16:creationId xmlns:a16="http://schemas.microsoft.com/office/drawing/2014/main" id="{781B9EAA-6D23-B543-6702-085DCAF78382}"/>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 y="40104"/>
            <a:ext cx="4001940" cy="4491532"/>
          </a:xfrm>
          <a:prstGeom prst="rect">
            <a:avLst/>
          </a:prstGeom>
        </p:spPr>
      </p:pic>
      <p:sp>
        <p:nvSpPr>
          <p:cNvPr id="4" name="Rectangle 6">
            <a:extLst>
              <a:ext uri="{FF2B5EF4-FFF2-40B4-BE49-F238E27FC236}">
                <a16:creationId xmlns:a16="http://schemas.microsoft.com/office/drawing/2014/main" id="{98BA7A63-F987-534B-B815-A38E0CBB2BB6}"/>
              </a:ext>
            </a:extLst>
          </p:cNvPr>
          <p:cNvSpPr/>
          <p:nvPr/>
        </p:nvSpPr>
        <p:spPr>
          <a:xfrm>
            <a:off x="6625" y="4127705"/>
            <a:ext cx="3988687" cy="2730296"/>
          </a:xfrm>
          <a:custGeom>
            <a:avLst/>
            <a:gdLst>
              <a:gd name="connsiteX0" fmla="*/ 0 w 7312542"/>
              <a:gd name="connsiteY0" fmla="*/ 0 h 2897372"/>
              <a:gd name="connsiteX1" fmla="*/ 7312542 w 7312542"/>
              <a:gd name="connsiteY1" fmla="*/ 0 h 2897372"/>
              <a:gd name="connsiteX2" fmla="*/ 7312542 w 7312542"/>
              <a:gd name="connsiteY2" fmla="*/ 2897372 h 2897372"/>
              <a:gd name="connsiteX3" fmla="*/ 0 w 7312542"/>
              <a:gd name="connsiteY3" fmla="*/ 2897372 h 2897372"/>
              <a:gd name="connsiteX4" fmla="*/ 0 w 7312542"/>
              <a:gd name="connsiteY4" fmla="*/ 0 h 2897372"/>
              <a:gd name="connsiteX0" fmla="*/ 0 w 7323175"/>
              <a:gd name="connsiteY0" fmla="*/ 0 h 2897372"/>
              <a:gd name="connsiteX1" fmla="*/ 7323175 w 7323175"/>
              <a:gd name="connsiteY1" fmla="*/ 404037 h 2897372"/>
              <a:gd name="connsiteX2" fmla="*/ 7312542 w 7323175"/>
              <a:gd name="connsiteY2" fmla="*/ 2897372 h 2897372"/>
              <a:gd name="connsiteX3" fmla="*/ 0 w 7323175"/>
              <a:gd name="connsiteY3" fmla="*/ 2897372 h 2897372"/>
              <a:gd name="connsiteX4" fmla="*/ 0 w 7323175"/>
              <a:gd name="connsiteY4" fmla="*/ 0 h 289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3175" h="2897372">
                <a:moveTo>
                  <a:pt x="0" y="0"/>
                </a:moveTo>
                <a:lnTo>
                  <a:pt x="7323175" y="404037"/>
                </a:lnTo>
                <a:cubicBezTo>
                  <a:pt x="7319631" y="1235149"/>
                  <a:pt x="7316086" y="2066260"/>
                  <a:pt x="7312542" y="2897372"/>
                </a:cubicBezTo>
                <a:lnTo>
                  <a:pt x="0" y="2897372"/>
                </a:lnTo>
                <a:lnTo>
                  <a:pt x="0" y="0"/>
                </a:lnTo>
                <a:close/>
              </a:path>
            </a:pathLst>
          </a:custGeom>
          <a:solidFill>
            <a:srgbClr val="E3F1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5" name="TextBox 4">
            <a:extLst>
              <a:ext uri="{FF2B5EF4-FFF2-40B4-BE49-F238E27FC236}">
                <a16:creationId xmlns:a16="http://schemas.microsoft.com/office/drawing/2014/main" id="{80845DD5-7418-275B-972E-32038AE246B0}"/>
              </a:ext>
            </a:extLst>
          </p:cNvPr>
          <p:cNvSpPr txBox="1"/>
          <p:nvPr/>
        </p:nvSpPr>
        <p:spPr>
          <a:xfrm>
            <a:off x="-1975" y="4748218"/>
            <a:ext cx="3986898" cy="1077218"/>
          </a:xfrm>
          <a:prstGeom prst="rect">
            <a:avLst/>
          </a:prstGeom>
          <a:noFill/>
        </p:spPr>
        <p:txBody>
          <a:bodyPr wrap="square" lIns="91440" tIns="45720" rIns="91440" bIns="45720" rtlCol="0" anchor="t">
            <a:spAutoFit/>
          </a:bodyPr>
          <a:lstStyle/>
          <a:p>
            <a:pPr algn="ctr"/>
            <a:r>
              <a:rPr lang="en-US" sz="3200" b="1" dirty="0">
                <a:solidFill>
                  <a:srgbClr val="038084"/>
                </a:solidFill>
                <a:latin typeface="Segoe UI" panose="020B0502040204020203" pitchFamily="34" charset="0"/>
                <a:cs typeface="Segoe UI" panose="020B0502040204020203" pitchFamily="34" charset="0"/>
              </a:rPr>
              <a:t>Leadership Learning</a:t>
            </a:r>
            <a:r>
              <a:rPr lang="en-US" sz="3200" b="1" dirty="0">
                <a:solidFill>
                  <a:schemeClr val="bg1"/>
                </a:solidFill>
                <a:latin typeface="Segoe UI" panose="020B0502040204020203" pitchFamily="34" charset="0"/>
                <a:cs typeface="Segoe UI" panose="020B0502040204020203" pitchFamily="34" charset="0"/>
              </a:rPr>
              <a:t> </a:t>
            </a:r>
            <a:r>
              <a:rPr lang="en-US" sz="3200" b="1" dirty="0">
                <a:solidFill>
                  <a:srgbClr val="038084"/>
                </a:solidFill>
                <a:latin typeface="Segoe UI" panose="020B0502040204020203" pitchFamily="34" charset="0"/>
                <a:cs typeface="Segoe UI" panose="020B0502040204020203" pitchFamily="34" charset="0"/>
              </a:rPr>
              <a:t>Outcomes</a:t>
            </a:r>
            <a:endParaRPr lang="en-US" sz="3200" dirty="0">
              <a:latin typeface="Segoe UI" panose="020B0502040204020203" pitchFamily="34" charset="0"/>
              <a:cs typeface="Segoe UI" panose="020B0502040204020203" pitchFamily="34" charset="0"/>
            </a:endParaRPr>
          </a:p>
        </p:txBody>
      </p:sp>
      <p:sp>
        <p:nvSpPr>
          <p:cNvPr id="8" name="TextBox 7">
            <a:extLst>
              <a:ext uri="{FF2B5EF4-FFF2-40B4-BE49-F238E27FC236}">
                <a16:creationId xmlns:a16="http://schemas.microsoft.com/office/drawing/2014/main" id="{AD4B8D13-6F2D-66AD-21CB-81A7DC1789F4}"/>
              </a:ext>
            </a:extLst>
          </p:cNvPr>
          <p:cNvSpPr txBox="1"/>
          <p:nvPr/>
        </p:nvSpPr>
        <p:spPr>
          <a:xfrm>
            <a:off x="4644896" y="505196"/>
            <a:ext cx="6904872" cy="1200329"/>
          </a:xfrm>
          <a:prstGeom prst="rect">
            <a:avLst/>
          </a:prstGeom>
          <a:noFill/>
        </p:spPr>
        <p:txBody>
          <a:bodyPr wrap="square" lIns="91440" tIns="45720" rIns="91440" bIns="45720" rtlCol="0" anchor="t">
            <a:spAutoFit/>
          </a:bodyPr>
          <a:lstStyle/>
          <a:p>
            <a:pPr algn="ctr"/>
            <a:r>
              <a:rPr lang="en-US" sz="2400" dirty="0">
                <a:latin typeface="Segoe UI"/>
                <a:cs typeface="Segoe UI"/>
              </a:rPr>
              <a:t>Throughout the program, </a:t>
            </a:r>
            <a:r>
              <a:rPr lang="en-US" sz="2400" b="1" dirty="0">
                <a:latin typeface="Segoe UI"/>
                <a:cs typeface="Segoe UI"/>
              </a:rPr>
              <a:t>students build their confidence and capacity</a:t>
            </a:r>
            <a:r>
              <a:rPr lang="en-US" sz="2400" dirty="0">
                <a:latin typeface="Segoe UI"/>
                <a:cs typeface="Segoe UI"/>
              </a:rPr>
              <a:t> in the following:</a:t>
            </a:r>
            <a:endParaRPr lang="en-US" sz="2400" b="1" dirty="0">
              <a:latin typeface="Avenir Book"/>
              <a:ea typeface="Calibri"/>
              <a:cs typeface="Segoe UI"/>
            </a:endParaRPr>
          </a:p>
          <a:p>
            <a:pPr algn="ctr"/>
            <a:endParaRPr lang="en-US" sz="2400" b="1" dirty="0">
              <a:latin typeface="Avenir Book"/>
              <a:ea typeface="Calibri"/>
              <a:cs typeface="Segoe UI"/>
            </a:endParaRPr>
          </a:p>
        </p:txBody>
      </p:sp>
      <p:pic>
        <p:nvPicPr>
          <p:cNvPr id="2" name="Picture 1" descr="A group of icons with text&#10;&#10;AI-generated content may be incorrect.">
            <a:extLst>
              <a:ext uri="{FF2B5EF4-FFF2-40B4-BE49-F238E27FC236}">
                <a16:creationId xmlns:a16="http://schemas.microsoft.com/office/drawing/2014/main" id="{5AECA435-1C3F-F141-83A3-68F982715470}"/>
              </a:ext>
            </a:extLst>
          </p:cNvPr>
          <p:cNvPicPr>
            <a:picLocks noChangeAspect="1"/>
          </p:cNvPicPr>
          <p:nvPr/>
        </p:nvPicPr>
        <p:blipFill>
          <a:blip r:embed="rId4" cstate="print">
            <a:extLst>
              <a:ext uri="{28A0092B-C50C-407E-A947-70E740481C1C}">
                <a14:useLocalDpi xmlns:a14="http://schemas.microsoft.com/office/drawing/2010/main"/>
              </a:ext>
            </a:extLst>
          </a:blip>
          <a:srcRect b="-267"/>
          <a:stretch>
            <a:fillRect/>
          </a:stretch>
        </p:blipFill>
        <p:spPr>
          <a:xfrm>
            <a:off x="4097887" y="1670569"/>
            <a:ext cx="7999257" cy="4145014"/>
          </a:xfrm>
          <a:prstGeom prst="rect">
            <a:avLst/>
          </a:prstGeom>
          <a:ln>
            <a:solidFill>
              <a:srgbClr val="4472C4"/>
            </a:solidFill>
          </a:ln>
        </p:spPr>
      </p:pic>
    </p:spTree>
    <p:extLst>
      <p:ext uri="{BB962C8B-B14F-4D97-AF65-F5344CB8AC3E}">
        <p14:creationId xmlns:p14="http://schemas.microsoft.com/office/powerpoint/2010/main" val="36133165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FF99AC0E-1D42-EFCE-F659-3C9D8EE51845}"/>
              </a:ext>
            </a:extLst>
          </p:cNvPr>
          <p:cNvSpPr/>
          <p:nvPr/>
        </p:nvSpPr>
        <p:spPr>
          <a:xfrm flipH="1" flipV="1">
            <a:off x="6172586" y="-1"/>
            <a:ext cx="6019413" cy="3852793"/>
          </a:xfrm>
          <a:custGeom>
            <a:avLst/>
            <a:gdLst>
              <a:gd name="connsiteX0" fmla="*/ 0 w 7312542"/>
              <a:gd name="connsiteY0" fmla="*/ 0 h 2897372"/>
              <a:gd name="connsiteX1" fmla="*/ 7312542 w 7312542"/>
              <a:gd name="connsiteY1" fmla="*/ 0 h 2897372"/>
              <a:gd name="connsiteX2" fmla="*/ 7312542 w 7312542"/>
              <a:gd name="connsiteY2" fmla="*/ 2897372 h 2897372"/>
              <a:gd name="connsiteX3" fmla="*/ 0 w 7312542"/>
              <a:gd name="connsiteY3" fmla="*/ 2897372 h 2897372"/>
              <a:gd name="connsiteX4" fmla="*/ 0 w 7312542"/>
              <a:gd name="connsiteY4" fmla="*/ 0 h 2897372"/>
              <a:gd name="connsiteX0" fmla="*/ 0 w 7323175"/>
              <a:gd name="connsiteY0" fmla="*/ 0 h 2897372"/>
              <a:gd name="connsiteX1" fmla="*/ 7323175 w 7323175"/>
              <a:gd name="connsiteY1" fmla="*/ 404037 h 2897372"/>
              <a:gd name="connsiteX2" fmla="*/ 7312542 w 7323175"/>
              <a:gd name="connsiteY2" fmla="*/ 2897372 h 2897372"/>
              <a:gd name="connsiteX3" fmla="*/ 0 w 7323175"/>
              <a:gd name="connsiteY3" fmla="*/ 2897372 h 2897372"/>
              <a:gd name="connsiteX4" fmla="*/ 0 w 7323175"/>
              <a:gd name="connsiteY4" fmla="*/ 0 h 28973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23175" h="2897372">
                <a:moveTo>
                  <a:pt x="0" y="0"/>
                </a:moveTo>
                <a:lnTo>
                  <a:pt x="7323175" y="404037"/>
                </a:lnTo>
                <a:cubicBezTo>
                  <a:pt x="7319631" y="1235149"/>
                  <a:pt x="7316086" y="2066260"/>
                  <a:pt x="7312542" y="2897372"/>
                </a:cubicBezTo>
                <a:lnTo>
                  <a:pt x="0" y="2897372"/>
                </a:lnTo>
                <a:lnTo>
                  <a:pt x="0" y="0"/>
                </a:lnTo>
                <a:close/>
              </a:path>
            </a:pathLst>
          </a:custGeom>
          <a:solidFill>
            <a:srgbClr val="F159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venir Book" panose="02000503020000020003" pitchFamily="2" charset="0"/>
            </a:endParaRPr>
          </a:p>
        </p:txBody>
      </p:sp>
      <p:sp>
        <p:nvSpPr>
          <p:cNvPr id="3" name="Content Placeholder 2">
            <a:extLst>
              <a:ext uri="{FF2B5EF4-FFF2-40B4-BE49-F238E27FC236}">
                <a16:creationId xmlns:a16="http://schemas.microsoft.com/office/drawing/2014/main" id="{5776D019-C901-4FFA-AF57-BB87501A2E85}"/>
              </a:ext>
            </a:extLst>
          </p:cNvPr>
          <p:cNvSpPr>
            <a:spLocks noGrp="1"/>
          </p:cNvSpPr>
          <p:nvPr>
            <p:ph idx="1"/>
          </p:nvPr>
        </p:nvSpPr>
        <p:spPr>
          <a:xfrm>
            <a:off x="202098" y="310192"/>
            <a:ext cx="5695247" cy="6252199"/>
          </a:xfrm>
        </p:spPr>
        <p:txBody>
          <a:bodyPr vert="horz" lIns="91440" tIns="45720" rIns="91440" bIns="45720" rtlCol="0" anchor="t">
            <a:noAutofit/>
          </a:bodyPr>
          <a:lstStyle/>
          <a:p>
            <a:pPr marL="0" indent="0">
              <a:lnSpc>
                <a:spcPct val="120000"/>
              </a:lnSpc>
              <a:buNone/>
            </a:pPr>
            <a:r>
              <a:rPr lang="en-US" sz="2400" b="1" dirty="0">
                <a:solidFill>
                  <a:srgbClr val="F15930"/>
                </a:solidFill>
                <a:latin typeface="Segoe UI" panose="020B0502040204020203" pitchFamily="34" charset="0"/>
                <a:ea typeface="Noto Sans"/>
                <a:cs typeface="Segoe UI" panose="020B0502040204020203" pitchFamily="34" charset="0"/>
              </a:rPr>
              <a:t>For Students</a:t>
            </a:r>
          </a:p>
          <a:p>
            <a:r>
              <a:rPr lang="en-US" sz="2000" b="1" dirty="0">
                <a:latin typeface="Segoe UI"/>
                <a:ea typeface="Noto Sans"/>
                <a:cs typeface="Segoe UI"/>
              </a:rPr>
              <a:t>Leadership growth</a:t>
            </a:r>
            <a:r>
              <a:rPr lang="en-US" sz="2000" dirty="0">
                <a:latin typeface="Segoe UI"/>
                <a:ea typeface="Noto Sans"/>
                <a:cs typeface="Segoe UI"/>
              </a:rPr>
              <a:t> equal to or greater than a full year of college</a:t>
            </a:r>
          </a:p>
          <a:p>
            <a:r>
              <a:rPr lang="en-US" sz="2000" b="1" dirty="0">
                <a:latin typeface="Segoe UI"/>
                <a:ea typeface="Noto Sans"/>
                <a:cs typeface="Segoe UI"/>
              </a:rPr>
              <a:t>Develop leadership skills</a:t>
            </a:r>
            <a:r>
              <a:rPr lang="en-US" sz="2000" dirty="0">
                <a:latin typeface="Segoe UI"/>
                <a:ea typeface="Noto Sans"/>
                <a:cs typeface="Segoe UI"/>
              </a:rPr>
              <a:t> 3x faster than peers</a:t>
            </a:r>
          </a:p>
          <a:p>
            <a:pPr lvl="1">
              <a:buFont typeface="Courier New" panose="020B0604020202020204" pitchFamily="34" charset="0"/>
              <a:buChar char="o"/>
            </a:pPr>
            <a:r>
              <a:rPr lang="en-US" sz="1600" dirty="0">
                <a:latin typeface="Segoe UI"/>
                <a:ea typeface="Noto Sans"/>
                <a:cs typeface="Segoe UI"/>
              </a:rPr>
              <a:t>Scholars have +20% average growth across leadership, collaboration, and resilience learning outcomes</a:t>
            </a:r>
          </a:p>
          <a:p>
            <a:pPr lvl="1">
              <a:buFont typeface="Courier New" panose="020B0604020202020204" pitchFamily="34" charset="0"/>
              <a:buChar char="o"/>
            </a:pPr>
            <a:r>
              <a:rPr lang="en-US" sz="1600" dirty="0">
                <a:latin typeface="Segoe UI"/>
                <a:ea typeface="Noto Sans"/>
                <a:cs typeface="Segoe UI"/>
              </a:rPr>
              <a:t>They experience significant growth in civic impact, with a 40% increase in their belief in and ability to make a positive difference in their communities. </a:t>
            </a:r>
          </a:p>
          <a:p>
            <a:endParaRPr lang="en-US" sz="1800" dirty="0">
              <a:latin typeface="Segoe UI" panose="020B0502040204020203" pitchFamily="34" charset="0"/>
              <a:ea typeface="Noto Sans"/>
              <a:cs typeface="Segoe UI" panose="020B0502040204020203" pitchFamily="34" charset="0"/>
            </a:endParaRPr>
          </a:p>
          <a:p>
            <a:pPr marL="0" indent="0">
              <a:lnSpc>
                <a:spcPct val="100000"/>
              </a:lnSpc>
              <a:spcBef>
                <a:spcPts val="0"/>
              </a:spcBef>
              <a:buNone/>
            </a:pPr>
            <a:r>
              <a:rPr lang="en-US" sz="2400" b="1" dirty="0">
                <a:solidFill>
                  <a:srgbClr val="F15930"/>
                </a:solidFill>
                <a:latin typeface="Segoe UI" panose="020B0502040204020203" pitchFamily="34" charset="0"/>
                <a:ea typeface="Noto Sans"/>
                <a:cs typeface="Segoe UI" panose="020B0502040204020203" pitchFamily="34" charset="0"/>
              </a:rPr>
              <a:t>For Educators </a:t>
            </a:r>
            <a:endParaRPr lang="en-US" sz="2400" b="1" i="1" dirty="0">
              <a:solidFill>
                <a:srgbClr val="F15930"/>
              </a:solidFill>
              <a:latin typeface="Segoe UI" panose="020B0502040204020203" pitchFamily="34" charset="0"/>
              <a:ea typeface="Noto Sans"/>
              <a:cs typeface="Segoe UI" panose="020B0502040204020203" pitchFamily="34" charset="0"/>
            </a:endParaRPr>
          </a:p>
          <a:p>
            <a:pPr marL="0" indent="0">
              <a:lnSpc>
                <a:spcPct val="100000"/>
              </a:lnSpc>
              <a:spcBef>
                <a:spcPts val="0"/>
              </a:spcBef>
              <a:buNone/>
            </a:pPr>
            <a:r>
              <a:rPr lang="en-US" sz="2000" i="1" dirty="0">
                <a:latin typeface="Segoe UI"/>
                <a:ea typeface="Noto Sans"/>
                <a:cs typeface="Segoe UI"/>
              </a:rPr>
              <a:t>The program experience builds or strengthens their ability to:  </a:t>
            </a:r>
            <a:endParaRPr lang="en-US" sz="2000" i="1" dirty="0">
              <a:latin typeface="Segoe UI"/>
              <a:cs typeface="Segoe UI"/>
            </a:endParaRPr>
          </a:p>
          <a:p>
            <a:r>
              <a:rPr lang="en-US" sz="2000" dirty="0">
                <a:latin typeface="Segoe UI"/>
                <a:cs typeface="Segoe UI"/>
              </a:rPr>
              <a:t>Support students in strengthening their leadership skills, resilience, and send of purpose</a:t>
            </a:r>
          </a:p>
          <a:p>
            <a:r>
              <a:rPr lang="en-US" sz="2000" dirty="0">
                <a:latin typeface="Segoe UI" panose="020B0502040204020203" pitchFamily="34" charset="0"/>
                <a:cs typeface="Segoe UI" panose="020B0502040204020203" pitchFamily="34" charset="0"/>
              </a:rPr>
              <a:t>Elevate student voice, agency, and action</a:t>
            </a:r>
          </a:p>
          <a:p>
            <a:r>
              <a:rPr lang="en-US" sz="2000" dirty="0">
                <a:latin typeface="Segoe UI" panose="020B0502040204020203" pitchFamily="34" charset="0"/>
                <a:cs typeface="Segoe UI" panose="020B0502040204020203" pitchFamily="34" charset="0"/>
              </a:rPr>
              <a:t>Support students in turning ideas into impact</a:t>
            </a:r>
          </a:p>
          <a:p>
            <a:pPr marL="0" indent="0">
              <a:buNone/>
            </a:pPr>
            <a:endParaRPr lang="en-US" sz="1800" b="1" dirty="0">
              <a:latin typeface="Avenir Book"/>
              <a:ea typeface="Noto Sans"/>
              <a:cs typeface="Segoe UI"/>
            </a:endParaRPr>
          </a:p>
          <a:p>
            <a:pPr marL="285750" indent="-285750">
              <a:lnSpc>
                <a:spcPct val="100000"/>
              </a:lnSpc>
              <a:spcBef>
                <a:spcPts val="0"/>
              </a:spcBef>
            </a:pPr>
            <a:endParaRPr lang="en-US" sz="1800" b="1" dirty="0">
              <a:solidFill>
                <a:srgbClr val="000000"/>
              </a:solidFill>
              <a:latin typeface="Avenir Book"/>
              <a:ea typeface="Noto Sans"/>
              <a:cs typeface="Segoe UI"/>
            </a:endParaRPr>
          </a:p>
          <a:p>
            <a:pPr marL="285750" indent="-285750">
              <a:lnSpc>
                <a:spcPct val="100000"/>
              </a:lnSpc>
              <a:spcBef>
                <a:spcPts val="0"/>
              </a:spcBef>
            </a:pPr>
            <a:endParaRPr lang="en-US" sz="1700" dirty="0">
              <a:solidFill>
                <a:srgbClr val="000000"/>
              </a:solidFill>
              <a:latin typeface="Segoe UI"/>
              <a:ea typeface="Noto Sans"/>
              <a:cs typeface="Segoe UI"/>
            </a:endParaRPr>
          </a:p>
          <a:p>
            <a:pPr marL="0" indent="0" algn="ctr">
              <a:lnSpc>
                <a:spcPct val="120000"/>
              </a:lnSpc>
              <a:buNone/>
            </a:pPr>
            <a:endParaRPr lang="en-US" sz="2400" b="1" dirty="0">
              <a:solidFill>
                <a:srgbClr val="F15930"/>
              </a:solidFill>
              <a:latin typeface="Segoe UI"/>
              <a:ea typeface="Noto Sans"/>
              <a:cs typeface="Noto Sans"/>
            </a:endParaRPr>
          </a:p>
        </p:txBody>
      </p:sp>
      <p:sp>
        <p:nvSpPr>
          <p:cNvPr id="2" name="TextBox 1">
            <a:extLst>
              <a:ext uri="{FF2B5EF4-FFF2-40B4-BE49-F238E27FC236}">
                <a16:creationId xmlns:a16="http://schemas.microsoft.com/office/drawing/2014/main" id="{FF540F3A-59FF-3FCA-BBB0-B53EDE59AEF4}"/>
              </a:ext>
            </a:extLst>
          </p:cNvPr>
          <p:cNvSpPr txBox="1"/>
          <p:nvPr/>
        </p:nvSpPr>
        <p:spPr>
          <a:xfrm>
            <a:off x="6141251" y="170324"/>
            <a:ext cx="6049453"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b="1" dirty="0">
                <a:solidFill>
                  <a:schemeClr val="bg1"/>
                </a:solidFill>
                <a:latin typeface="Segoe UI" panose="020B0502040204020203" pitchFamily="34" charset="0"/>
                <a:cs typeface="Segoe UI" panose="020B0502040204020203" pitchFamily="34" charset="0"/>
              </a:rPr>
              <a:t>Impact</a:t>
            </a:r>
            <a:r>
              <a:rPr lang="en-US" sz="4400" b="1" dirty="0">
                <a:solidFill>
                  <a:schemeClr val="bg1"/>
                </a:solidFill>
                <a:latin typeface="Avenir Book"/>
                <a:cs typeface="Segoe UI"/>
              </a:rPr>
              <a:t> </a:t>
            </a:r>
            <a:endParaRPr lang="en-US" sz="4400" dirty="0">
              <a:solidFill>
                <a:schemeClr val="bg1"/>
              </a:solidFill>
              <a:latin typeface="Avenir Book"/>
            </a:endParaRPr>
          </a:p>
        </p:txBody>
      </p:sp>
      <p:sp>
        <p:nvSpPr>
          <p:cNvPr id="4" name="TextBox 3">
            <a:extLst>
              <a:ext uri="{FF2B5EF4-FFF2-40B4-BE49-F238E27FC236}">
                <a16:creationId xmlns:a16="http://schemas.microsoft.com/office/drawing/2014/main" id="{C69211EB-7575-10DA-FCE8-8ECD7EF18E7E}"/>
              </a:ext>
            </a:extLst>
          </p:cNvPr>
          <p:cNvSpPr txBox="1"/>
          <p:nvPr/>
        </p:nvSpPr>
        <p:spPr>
          <a:xfrm>
            <a:off x="6730537" y="1141746"/>
            <a:ext cx="5092007" cy="1477328"/>
          </a:xfrm>
          <a:prstGeom prst="rect">
            <a:avLst/>
          </a:prstGeom>
          <a:noFill/>
        </p:spPr>
        <p:txBody>
          <a:bodyPr wrap="square" lIns="91440" tIns="45720" rIns="91440" bIns="45720" rtlCol="0" anchor="t">
            <a:spAutoFit/>
          </a:bodyPr>
          <a:lstStyle/>
          <a:p>
            <a:r>
              <a:rPr lang="en-US" i="1" dirty="0">
                <a:solidFill>
                  <a:schemeClr val="bg1"/>
                </a:solidFill>
                <a:latin typeface="Segoe UI" panose="020B0502040204020203" pitchFamily="34" charset="0"/>
                <a:cs typeface="Segoe UI" panose="020B0502040204020203" pitchFamily="34" charset="0"/>
              </a:rPr>
              <a:t>Being a Scholar has transformed my personal and professional life. I feel energized, confident, and prepared to continue my career as a teacher and leader because of the opportunities provided. — Natalie Davis, 2021 Educator Scholar</a:t>
            </a:r>
            <a:endParaRPr lang="en-US" dirty="0">
              <a:solidFill>
                <a:schemeClr val="bg1"/>
              </a:solidFill>
              <a:latin typeface="Segoe UI" panose="020B0502040204020203" pitchFamily="34" charset="0"/>
              <a:cs typeface="Segoe UI" panose="020B0502040204020203" pitchFamily="34" charset="0"/>
            </a:endParaRPr>
          </a:p>
        </p:txBody>
      </p:sp>
      <p:pic>
        <p:nvPicPr>
          <p:cNvPr id="7" name="Picture 6">
            <a:extLst>
              <a:ext uri="{FF2B5EF4-FFF2-40B4-BE49-F238E27FC236}">
                <a16:creationId xmlns:a16="http://schemas.microsoft.com/office/drawing/2014/main" id="{A7C0B57A-3E4D-8EEF-D49C-2F9876262F71}"/>
              </a:ext>
            </a:extLst>
          </p:cNvPr>
          <p:cNvPicPr>
            <a:picLocks noChangeAspect="1"/>
          </p:cNvPicPr>
          <p:nvPr/>
        </p:nvPicPr>
        <p:blipFill>
          <a:blip r:embed="rId3" cstate="print">
            <a:extLst>
              <a:ext uri="{28A0092B-C50C-407E-A947-70E740481C1C}">
                <a14:useLocalDpi xmlns:a14="http://schemas.microsoft.com/office/drawing/2010/main"/>
              </a:ext>
            </a:extLst>
          </a:blip>
          <a:srcRect/>
          <a:stretch>
            <a:fillRect/>
          </a:stretch>
        </p:blipFill>
        <p:spPr>
          <a:xfrm>
            <a:off x="6172587" y="3158836"/>
            <a:ext cx="6061527" cy="3699164"/>
          </a:xfrm>
          <a:prstGeom prst="rect">
            <a:avLst/>
          </a:prstGeom>
        </p:spPr>
      </p:pic>
    </p:spTree>
    <p:extLst>
      <p:ext uri="{BB962C8B-B14F-4D97-AF65-F5344CB8AC3E}">
        <p14:creationId xmlns:p14="http://schemas.microsoft.com/office/powerpoint/2010/main" val="270839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12259-5697-4A32-B69F-FEB2DE28D095}"/>
              </a:ext>
            </a:extLst>
          </p:cNvPr>
          <p:cNvSpPr>
            <a:spLocks noGrp="1"/>
          </p:cNvSpPr>
          <p:nvPr>
            <p:ph type="title"/>
          </p:nvPr>
        </p:nvSpPr>
        <p:spPr>
          <a:xfrm>
            <a:off x="548640" y="148875"/>
            <a:ext cx="10789920" cy="946525"/>
          </a:xfrm>
        </p:spPr>
        <p:txBody>
          <a:bodyPr>
            <a:normAutofit fontScale="90000"/>
          </a:bodyPr>
          <a:lstStyle/>
          <a:p>
            <a:pPr algn="ctr"/>
            <a:r>
              <a:rPr lang="en-US" sz="3600" b="1" dirty="0">
                <a:solidFill>
                  <a:srgbClr val="F15930"/>
                </a:solidFill>
                <a:latin typeface="Segoe UI"/>
                <a:cs typeface="Segoe UI"/>
              </a:rPr>
              <a:t>Eligibility Criteria for U.S. Students </a:t>
            </a:r>
            <a:br>
              <a:rPr lang="en-US" dirty="0">
                <a:latin typeface="Segoe UI" panose="020B0502040204020203" pitchFamily="34" charset="0"/>
                <a:cs typeface="Segoe UI" panose="020B0502040204020203" pitchFamily="34" charset="0"/>
              </a:rPr>
            </a:br>
            <a:endParaRPr lang="en-US" sz="3100" i="1" dirty="0">
              <a:latin typeface="Segoe UI" panose="020B0502040204020203" pitchFamily="34" charset="0"/>
              <a:cs typeface="Segoe UI" panose="020B0502040204020203" pitchFamily="34" charset="0"/>
            </a:endParaRPr>
          </a:p>
        </p:txBody>
      </p:sp>
      <p:sp>
        <p:nvSpPr>
          <p:cNvPr id="8" name="AutoShape 4" descr="https://previews.dropbox.com/p/thumb/AAqIMKnzbQYm4vaVSWu8IuMhlUddW1WwvZTH-bml0kOsSkNgUG4sSu1AS5jYiua1gBPNgQuPFbPPGPXwnTeko4QWc7qGrJATIy1Q8kFDAbuf1ST0Jtg4C7T7OzcWMKh3d00hD66EqhBDLRCb2Anx8r5CsKEDEf7Um64h2YIvGARGUKOXsgYas-mdReoBPCRW-18hbD--kmuK6YJncnfkl9vkrXNDocLaMB8n2mnv8sQwdehRtBPK0QrRwvHVT76IAHFKKfwqmcv5Ccc56Vb-d8TiNNQqv0TrfbTd3nbeBvB-MoVljS8eKLiDr04_ghCITVsBTYzMWWnHhdq86gTqis7h3MarT-__H9Gblp2uIMabZg/p.jpeg?fv_content=true&amp;size_mode=5">
            <a:extLst>
              <a:ext uri="{FF2B5EF4-FFF2-40B4-BE49-F238E27FC236}">
                <a16:creationId xmlns:a16="http://schemas.microsoft.com/office/drawing/2014/main" id="{878D1D87-E3E1-46B7-BEDF-375220CF970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latin typeface="Avenir Book" panose="02000503020000020003" pitchFamily="2" charset="0"/>
            </a:endParaRPr>
          </a:p>
        </p:txBody>
      </p:sp>
      <p:sp>
        <p:nvSpPr>
          <p:cNvPr id="9" name="Rectangle 8">
            <a:extLst>
              <a:ext uri="{FF2B5EF4-FFF2-40B4-BE49-F238E27FC236}">
                <a16:creationId xmlns:a16="http://schemas.microsoft.com/office/drawing/2014/main" id="{603224A9-9F6D-4A8E-89D1-099A5DF730A1}"/>
              </a:ext>
            </a:extLst>
          </p:cNvPr>
          <p:cNvSpPr/>
          <p:nvPr/>
        </p:nvSpPr>
        <p:spPr>
          <a:xfrm>
            <a:off x="547211" y="768776"/>
            <a:ext cx="11112515" cy="569125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2880" tIns="182880" rIns="182880" bIns="182880" rtlCol="0" anchor="ctr"/>
          <a:lstStyle/>
          <a:p>
            <a:pPr marL="342900" indent="-342900">
              <a:lnSpc>
                <a:spcPct val="130000"/>
              </a:lnSpc>
              <a:buFont typeface="Arial" panose="020B0604020202020204" pitchFamily="34" charset="0"/>
              <a:buChar char="•"/>
            </a:pPr>
            <a:endParaRPr lang="en-US" sz="2000" dirty="0">
              <a:solidFill>
                <a:srgbClr val="1E1515"/>
              </a:solidFill>
              <a:effectLst/>
              <a:latin typeface="Segoe UI" panose="020B0502040204020203" pitchFamily="34" charset="0"/>
              <a:cs typeface="Segoe UI" panose="020B0502040204020203" pitchFamily="34" charset="0"/>
            </a:endParaRPr>
          </a:p>
          <a:p>
            <a:pPr marL="342900" indent="-342900">
              <a:lnSpc>
                <a:spcPct val="130000"/>
              </a:lnSpc>
              <a:buFont typeface="Arial" panose="020B0604020202020204" pitchFamily="34" charset="0"/>
              <a:buChar char="•"/>
            </a:pPr>
            <a:r>
              <a:rPr lang="en-US" sz="2000" dirty="0">
                <a:solidFill>
                  <a:srgbClr val="1E1515"/>
                </a:solidFill>
                <a:latin typeface="Segoe UI"/>
                <a:cs typeface="Segoe UI"/>
              </a:rPr>
              <a:t>Attend</a:t>
            </a:r>
            <a:r>
              <a:rPr lang="en-US" sz="2000" dirty="0">
                <a:solidFill>
                  <a:srgbClr val="1E1515"/>
                </a:solidFill>
                <a:effectLst/>
                <a:latin typeface="Segoe UI"/>
                <a:cs typeface="Segoe UI"/>
              </a:rPr>
              <a:t> an </a:t>
            </a:r>
            <a:r>
              <a:rPr lang="en-US" sz="2000" b="1" dirty="0">
                <a:solidFill>
                  <a:srgbClr val="1E1515"/>
                </a:solidFill>
                <a:effectLst/>
                <a:latin typeface="Segoe UI"/>
                <a:cs typeface="Segoe UI"/>
              </a:rPr>
              <a:t>eligible public high school </a:t>
            </a:r>
            <a:r>
              <a:rPr lang="en-US" sz="2000" dirty="0">
                <a:solidFill>
                  <a:srgbClr val="1E1515"/>
                </a:solidFill>
                <a:effectLst/>
                <a:latin typeface="Segoe UI"/>
                <a:cs typeface="Segoe UI"/>
              </a:rPr>
              <a:t>that</a:t>
            </a:r>
            <a:r>
              <a:rPr lang="en-US" sz="2000" dirty="0">
                <a:solidFill>
                  <a:srgbClr val="1E1515"/>
                </a:solidFill>
                <a:latin typeface="Segoe UI"/>
                <a:cs typeface="Segoe UI"/>
              </a:rPr>
              <a:t> meets </a:t>
            </a:r>
            <a:r>
              <a:rPr lang="en-US" sz="2000" i="1" dirty="0">
                <a:solidFill>
                  <a:srgbClr val="1E1515"/>
                </a:solidFill>
                <a:latin typeface="Segoe UI"/>
                <a:cs typeface="Segoe UI"/>
              </a:rPr>
              <a:t>one or more</a:t>
            </a:r>
            <a:r>
              <a:rPr lang="en-US" sz="2000" b="1" dirty="0">
                <a:solidFill>
                  <a:srgbClr val="1E1515"/>
                </a:solidFill>
                <a:latin typeface="Segoe UI"/>
                <a:cs typeface="Segoe UI"/>
              </a:rPr>
              <a:t> </a:t>
            </a:r>
            <a:r>
              <a:rPr lang="en-US" sz="2000" dirty="0">
                <a:solidFill>
                  <a:srgbClr val="1E1515"/>
                </a:solidFill>
                <a:latin typeface="Segoe UI"/>
                <a:cs typeface="Segoe UI"/>
              </a:rPr>
              <a:t>of the following criteria:</a:t>
            </a:r>
            <a:endParaRPr lang="en-US" sz="2000" dirty="0">
              <a:solidFill>
                <a:srgbClr val="FFFFFF"/>
              </a:solidFill>
              <a:latin typeface="Segoe UI"/>
              <a:ea typeface="+mn-lt"/>
              <a:cs typeface="Segoe UI"/>
            </a:endParaRPr>
          </a:p>
          <a:p>
            <a:pPr marL="800100" lvl="1" indent="-342900">
              <a:lnSpc>
                <a:spcPct val="130000"/>
              </a:lnSpc>
              <a:buFont typeface="Courier New" panose="020B0604020202020204" pitchFamily="34" charset="0"/>
              <a:buChar char="o"/>
            </a:pPr>
            <a:r>
              <a:rPr lang="en-US" dirty="0">
                <a:solidFill>
                  <a:schemeClr val="tx1"/>
                </a:solidFill>
                <a:latin typeface="Segoe UI" panose="020B0502040204020203" pitchFamily="34" charset="0"/>
                <a:ea typeface="+mn-lt"/>
                <a:cs typeface="Segoe UI" panose="020B0502040204020203" pitchFamily="34" charset="0"/>
              </a:rPr>
              <a:t>At least </a:t>
            </a:r>
            <a:r>
              <a:rPr lang="en-US" dirty="0">
                <a:solidFill>
                  <a:schemeClr val="tx1"/>
                </a:solidFill>
                <a:effectLst/>
                <a:latin typeface="Segoe UI" panose="020B0502040204020203" pitchFamily="34" charset="0"/>
                <a:ea typeface="+mn-lt"/>
                <a:cs typeface="Segoe UI" panose="020B0502040204020203" pitchFamily="34" charset="0"/>
              </a:rPr>
              <a:t>30% </a:t>
            </a:r>
            <a:r>
              <a:rPr lang="en-US" dirty="0">
                <a:solidFill>
                  <a:schemeClr val="tx1"/>
                </a:solidFill>
                <a:latin typeface="Segoe UI" panose="020B0502040204020203" pitchFamily="34" charset="0"/>
                <a:ea typeface="+mn-lt"/>
                <a:cs typeface="Segoe UI" panose="020B0502040204020203" pitchFamily="34" charset="0"/>
              </a:rPr>
              <a:t>of the school’s students qualify for free </a:t>
            </a:r>
            <a:r>
              <a:rPr lang="en-US" dirty="0">
                <a:solidFill>
                  <a:schemeClr val="tx1"/>
                </a:solidFill>
                <a:effectLst/>
                <a:latin typeface="Segoe UI" panose="020B0502040204020203" pitchFamily="34" charset="0"/>
                <a:ea typeface="+mn-lt"/>
                <a:cs typeface="Segoe UI" panose="020B0502040204020203" pitchFamily="34" charset="0"/>
              </a:rPr>
              <a:t>or reduced lunch</a:t>
            </a:r>
            <a:endParaRPr lang="en-US" dirty="0">
              <a:solidFill>
                <a:schemeClr val="tx1"/>
              </a:solidFill>
              <a:latin typeface="Segoe UI" panose="020B0502040204020203" pitchFamily="34" charset="0"/>
              <a:ea typeface="+mn-lt"/>
              <a:cs typeface="Segoe UI" panose="020B0502040204020203" pitchFamily="34" charset="0"/>
            </a:endParaRPr>
          </a:p>
          <a:p>
            <a:pPr marL="800100" lvl="1" indent="-342900">
              <a:lnSpc>
                <a:spcPct val="130000"/>
              </a:lnSpc>
              <a:buFont typeface="Courier New" panose="020B0604020202020204" pitchFamily="34" charset="0"/>
              <a:buChar char="o"/>
            </a:pPr>
            <a:r>
              <a:rPr lang="en-US" dirty="0">
                <a:solidFill>
                  <a:schemeClr val="tx1"/>
                </a:solidFill>
                <a:latin typeface="Segoe UI" panose="020B0502040204020203" pitchFamily="34" charset="0"/>
                <a:ea typeface="+mn-lt"/>
                <a:cs typeface="Segoe UI" panose="020B0502040204020203" pitchFamily="34" charset="0"/>
              </a:rPr>
              <a:t>The school is designated as a Title I school.</a:t>
            </a:r>
          </a:p>
          <a:p>
            <a:pPr marL="800100" lvl="1" indent="-342900">
              <a:lnSpc>
                <a:spcPct val="130000"/>
              </a:lnSpc>
              <a:buFont typeface="Courier New" panose="020B0604020202020204" pitchFamily="34" charset="0"/>
              <a:buChar char="o"/>
            </a:pPr>
            <a:r>
              <a:rPr lang="en-US" dirty="0">
                <a:solidFill>
                  <a:schemeClr val="tx1"/>
                </a:solidFill>
                <a:latin typeface="Segoe UI" panose="020B0502040204020203" pitchFamily="34" charset="0"/>
                <a:ea typeface="+mn-lt"/>
                <a:cs typeface="Segoe UI" panose="020B0502040204020203" pitchFamily="34" charset="0"/>
              </a:rPr>
              <a:t>The state has identified the school as economically underserved; it meets the threshold for a state or district “high need”.</a:t>
            </a:r>
            <a:endParaRPr lang="en-US" dirty="0">
              <a:solidFill>
                <a:schemeClr val="tx1"/>
              </a:solidFill>
              <a:latin typeface="Segoe UI" panose="020B0502040204020203" pitchFamily="34" charset="0"/>
              <a:ea typeface="Calibri"/>
              <a:cs typeface="Segoe UI" panose="020B0502040204020203" pitchFamily="34" charset="0"/>
            </a:endParaRPr>
          </a:p>
          <a:p>
            <a:pPr marL="342900" indent="-342900">
              <a:lnSpc>
                <a:spcPct val="150000"/>
              </a:lnSpc>
              <a:buFont typeface="Arial" panose="020B0604020202020204" pitchFamily="34" charset="0"/>
              <a:buChar char="•"/>
            </a:pPr>
            <a:r>
              <a:rPr lang="en-US" sz="2000" dirty="0">
                <a:solidFill>
                  <a:srgbClr val="1E1515"/>
                </a:solidFill>
                <a:effectLst/>
                <a:latin typeface="Segoe UI" panose="020B0502040204020203" pitchFamily="34" charset="0"/>
                <a:cs typeface="Segoe UI" panose="020B0502040204020203" pitchFamily="34" charset="0"/>
              </a:rPr>
              <a:t>Be a </a:t>
            </a:r>
            <a:r>
              <a:rPr lang="en-US" sz="2000" b="1" dirty="0">
                <a:solidFill>
                  <a:srgbClr val="1E1515"/>
                </a:solidFill>
                <a:effectLst/>
                <a:latin typeface="Segoe UI" panose="020B0502040204020203" pitchFamily="34" charset="0"/>
                <a:cs typeface="Segoe UI" panose="020B0502040204020203" pitchFamily="34" charset="0"/>
              </a:rPr>
              <a:t>junior </a:t>
            </a:r>
            <a:r>
              <a:rPr lang="en-US" sz="2000" dirty="0">
                <a:solidFill>
                  <a:srgbClr val="1E1515"/>
                </a:solidFill>
                <a:effectLst/>
                <a:latin typeface="Segoe UI" panose="020B0502040204020203" pitchFamily="34" charset="0"/>
                <a:cs typeface="Segoe UI" panose="020B0502040204020203" pitchFamily="34" charset="0"/>
              </a:rPr>
              <a:t>at the time they are applying to the program.</a:t>
            </a:r>
            <a:endParaRPr lang="en-US" sz="2000" dirty="0">
              <a:solidFill>
                <a:srgbClr val="000000"/>
              </a:solidFill>
              <a:latin typeface="Segoe UI" panose="020B0502040204020203" pitchFamily="34" charset="0"/>
              <a:ea typeface="+mn-lt"/>
              <a:cs typeface="Segoe UI" panose="020B0502040204020203" pitchFamily="34" charset="0"/>
            </a:endParaRPr>
          </a:p>
          <a:p>
            <a:pPr marL="342900" indent="-342900">
              <a:lnSpc>
                <a:spcPct val="150000"/>
              </a:lnSpc>
              <a:buFont typeface="Arial,Sans-Serif" panose="020B0604020202020204" pitchFamily="34" charset="0"/>
              <a:buChar char="•"/>
            </a:pPr>
            <a:r>
              <a:rPr lang="en-US" sz="2000" dirty="0">
                <a:solidFill>
                  <a:schemeClr val="tx1"/>
                </a:solidFill>
                <a:latin typeface="Segoe UI" panose="020B0502040204020203" pitchFamily="34" charset="0"/>
                <a:cs typeface="Segoe UI" panose="020B0502040204020203" pitchFamily="34" charset="0"/>
              </a:rPr>
              <a:t>Have a </a:t>
            </a:r>
            <a:r>
              <a:rPr lang="en-US" sz="2000" b="1" dirty="0">
                <a:solidFill>
                  <a:schemeClr val="tx1"/>
                </a:solidFill>
                <a:latin typeface="Segoe UI" panose="020B0502040204020203" pitchFamily="34" charset="0"/>
                <a:cs typeface="Segoe UI" panose="020B0502040204020203" pitchFamily="34" charset="0"/>
              </a:rPr>
              <a:t>minimum unweighted GPA of 3.0</a:t>
            </a:r>
            <a:r>
              <a:rPr lang="en-US" sz="2000" dirty="0">
                <a:solidFill>
                  <a:schemeClr val="tx1"/>
                </a:solidFill>
                <a:latin typeface="Segoe UI" panose="020B0502040204020203" pitchFamily="34" charset="0"/>
                <a:cs typeface="Segoe UI" panose="020B0502040204020203" pitchFamily="34" charset="0"/>
              </a:rPr>
              <a:t>.</a:t>
            </a:r>
          </a:p>
          <a:p>
            <a:pPr marL="342900" indent="-342900">
              <a:lnSpc>
                <a:spcPct val="150000"/>
              </a:lnSpc>
              <a:buFont typeface="Arial,Sans-Serif" panose="020B0604020202020204" pitchFamily="34" charset="0"/>
              <a:buChar char="•"/>
            </a:pPr>
            <a:r>
              <a:rPr lang="en-US" sz="2000" dirty="0">
                <a:solidFill>
                  <a:srgbClr val="1E1515"/>
                </a:solidFill>
                <a:latin typeface="Segoe UI"/>
                <a:cs typeface="Segoe UI"/>
              </a:rPr>
              <a:t>Have taken or be enrolled in </a:t>
            </a:r>
            <a:r>
              <a:rPr lang="en-US" sz="2000" b="1" dirty="0">
                <a:solidFill>
                  <a:srgbClr val="1E1515"/>
                </a:solidFill>
                <a:latin typeface="Segoe UI"/>
                <a:cs typeface="Segoe UI"/>
              </a:rPr>
              <a:t>at least one advanced course</a:t>
            </a:r>
            <a:r>
              <a:rPr lang="en-US" sz="2000" dirty="0">
                <a:solidFill>
                  <a:srgbClr val="1E1515"/>
                </a:solidFill>
                <a:latin typeface="Segoe UI"/>
                <a:cs typeface="Segoe UI"/>
              </a:rPr>
              <a:t> (Honors, AP, IB, or dual enrollment).</a:t>
            </a:r>
            <a:endParaRPr lang="en-US" sz="2000" dirty="0">
              <a:solidFill>
                <a:srgbClr val="000000"/>
              </a:solidFill>
              <a:latin typeface="Segoe UI"/>
              <a:cs typeface="Segoe UI"/>
            </a:endParaRPr>
          </a:p>
          <a:p>
            <a:pPr marL="342900" indent="-342900" algn="l">
              <a:lnSpc>
                <a:spcPct val="150000"/>
              </a:lnSpc>
              <a:buFont typeface="Arial" panose="020B0604020202020204" pitchFamily="34" charset="0"/>
              <a:buChar char="•"/>
            </a:pPr>
            <a:r>
              <a:rPr lang="en-US" sz="2000" dirty="0">
                <a:solidFill>
                  <a:srgbClr val="1E1515"/>
                </a:solidFill>
                <a:latin typeface="Segoe UI"/>
                <a:cs typeface="Segoe UI"/>
              </a:rPr>
              <a:t>Can</a:t>
            </a:r>
            <a:r>
              <a:rPr lang="en-US" sz="2000" dirty="0">
                <a:solidFill>
                  <a:srgbClr val="1E1515"/>
                </a:solidFill>
                <a:effectLst/>
                <a:latin typeface="Segoe UI"/>
                <a:cs typeface="Segoe UI"/>
              </a:rPr>
              <a:t> </a:t>
            </a:r>
            <a:r>
              <a:rPr lang="en-US" sz="2000" b="1" dirty="0">
                <a:solidFill>
                  <a:srgbClr val="1E1515"/>
                </a:solidFill>
                <a:effectLst/>
                <a:latin typeface="Segoe UI"/>
                <a:cs typeface="Segoe UI"/>
              </a:rPr>
              <a:t>fully participate in the year-long program </a:t>
            </a:r>
            <a:r>
              <a:rPr lang="en-US" sz="2000" dirty="0">
                <a:solidFill>
                  <a:srgbClr val="1E1515"/>
                </a:solidFill>
                <a:effectLst/>
                <a:latin typeface="Segoe UI"/>
                <a:cs typeface="Segoe UI"/>
              </a:rPr>
              <a:t>and attend all dates for the</a:t>
            </a:r>
            <a:r>
              <a:rPr lang="en-US" sz="2000" dirty="0">
                <a:solidFill>
                  <a:srgbClr val="1E1515"/>
                </a:solidFill>
                <a:latin typeface="Segoe UI"/>
                <a:cs typeface="Segoe UI"/>
              </a:rPr>
              <a:t> </a:t>
            </a:r>
            <a:r>
              <a:rPr lang="en-US" sz="2000" dirty="0">
                <a:solidFill>
                  <a:srgbClr val="1E1515"/>
                </a:solidFill>
                <a:effectLst/>
                <a:latin typeface="Segoe UI"/>
                <a:cs typeface="Segoe UI"/>
              </a:rPr>
              <a:t>trip in Aspen in late June</a:t>
            </a:r>
            <a:r>
              <a:rPr lang="en-US" sz="2000" dirty="0">
                <a:solidFill>
                  <a:srgbClr val="1E1515"/>
                </a:solidFill>
                <a:latin typeface="Segoe UI"/>
                <a:cs typeface="Segoe UI"/>
              </a:rPr>
              <a:t>.</a:t>
            </a:r>
            <a:endParaRPr lang="en-US">
              <a:latin typeface="Segoe UI"/>
              <a:cs typeface="Segoe UI"/>
            </a:endParaRPr>
          </a:p>
          <a:p>
            <a:pPr marL="342900" indent="-342900">
              <a:lnSpc>
                <a:spcPct val="150000"/>
              </a:lnSpc>
              <a:buFont typeface="Arial" panose="020B0604020202020204" pitchFamily="34" charset="0"/>
              <a:buChar char="•"/>
            </a:pPr>
            <a:r>
              <a:rPr lang="en-US" sz="2000" b="1" dirty="0">
                <a:solidFill>
                  <a:srgbClr val="1E1515"/>
                </a:solidFill>
                <a:effectLst/>
                <a:latin typeface="Segoe UI"/>
                <a:cs typeface="Segoe UI"/>
              </a:rPr>
              <a:t>Nominate an educator,</a:t>
            </a:r>
            <a:r>
              <a:rPr lang="en-US" sz="2000" dirty="0">
                <a:solidFill>
                  <a:srgbClr val="1E1515"/>
                </a:solidFill>
                <a:effectLst/>
                <a:latin typeface="Segoe UI"/>
                <a:cs typeface="Segoe UI"/>
              </a:rPr>
              <a:t> a supportive adult from their school who </a:t>
            </a:r>
            <a:r>
              <a:rPr lang="en-US" sz="2000" dirty="0">
                <a:solidFill>
                  <a:srgbClr val="1E1515"/>
                </a:solidFill>
                <a:latin typeface="Segoe UI"/>
                <a:cs typeface="Segoe UI"/>
              </a:rPr>
              <a:t>is willing to fully</a:t>
            </a:r>
            <a:r>
              <a:rPr lang="en-US" sz="2000" dirty="0">
                <a:solidFill>
                  <a:srgbClr val="1E1515"/>
                </a:solidFill>
                <a:effectLst/>
                <a:latin typeface="Segoe UI"/>
                <a:cs typeface="Segoe UI"/>
              </a:rPr>
              <a:t> </a:t>
            </a:r>
            <a:r>
              <a:rPr lang="en-US" sz="2000" dirty="0">
                <a:solidFill>
                  <a:srgbClr val="1E1515"/>
                </a:solidFill>
                <a:latin typeface="Segoe UI"/>
                <a:cs typeface="Segoe UI"/>
              </a:rPr>
              <a:t>participate</a:t>
            </a:r>
            <a:r>
              <a:rPr lang="en-US" sz="2000" dirty="0">
                <a:solidFill>
                  <a:srgbClr val="1E1515"/>
                </a:solidFill>
                <a:effectLst/>
                <a:latin typeface="Segoe UI"/>
                <a:cs typeface="Segoe UI"/>
              </a:rPr>
              <a:t> in the </a:t>
            </a:r>
            <a:r>
              <a:rPr lang="en-US" sz="2000" dirty="0">
                <a:solidFill>
                  <a:srgbClr val="1E1515"/>
                </a:solidFill>
                <a:latin typeface="Segoe UI"/>
                <a:cs typeface="Segoe UI"/>
              </a:rPr>
              <a:t>yearlong </a:t>
            </a:r>
            <a:r>
              <a:rPr lang="en-US" sz="2000" dirty="0">
                <a:solidFill>
                  <a:srgbClr val="1E1515"/>
                </a:solidFill>
                <a:effectLst/>
                <a:latin typeface="Segoe UI"/>
                <a:cs typeface="Segoe UI"/>
              </a:rPr>
              <a:t>program </a:t>
            </a:r>
            <a:r>
              <a:rPr lang="en-US" sz="2000" dirty="0">
                <a:solidFill>
                  <a:srgbClr val="1E1515"/>
                </a:solidFill>
                <a:latin typeface="Segoe UI"/>
                <a:cs typeface="Segoe UI"/>
              </a:rPr>
              <a:t>and go on the Aspen trip with</a:t>
            </a:r>
            <a:r>
              <a:rPr lang="en-US" sz="2000" dirty="0">
                <a:solidFill>
                  <a:srgbClr val="1E1515"/>
                </a:solidFill>
                <a:effectLst/>
                <a:latin typeface="Segoe UI"/>
                <a:cs typeface="Segoe UI"/>
              </a:rPr>
              <a:t> them</a:t>
            </a:r>
            <a:r>
              <a:rPr lang="en-US" sz="2000" dirty="0">
                <a:solidFill>
                  <a:srgbClr val="1E1515"/>
                </a:solidFill>
                <a:latin typeface="Segoe UI"/>
                <a:cs typeface="Segoe UI"/>
              </a:rPr>
              <a:t>.</a:t>
            </a:r>
          </a:p>
          <a:p>
            <a:pPr marL="342900" indent="-342900">
              <a:lnSpc>
                <a:spcPct val="130000"/>
              </a:lnSpc>
              <a:buFont typeface="Arial" panose="020B0604020202020204" pitchFamily="34" charset="0"/>
              <a:buChar char="•"/>
            </a:pPr>
            <a:endParaRPr lang="en-US" sz="2000" dirty="0">
              <a:solidFill>
                <a:srgbClr val="1E1515"/>
              </a:solidFill>
              <a:latin typeface="Avenir Book"/>
            </a:endParaRPr>
          </a:p>
        </p:txBody>
      </p:sp>
      <p:sp>
        <p:nvSpPr>
          <p:cNvPr id="3" name="TextBox 2">
            <a:extLst>
              <a:ext uri="{FF2B5EF4-FFF2-40B4-BE49-F238E27FC236}">
                <a16:creationId xmlns:a16="http://schemas.microsoft.com/office/drawing/2014/main" id="{A4A12F1E-BD4B-55F7-CB38-F3C021EBF0BC}"/>
              </a:ext>
            </a:extLst>
          </p:cNvPr>
          <p:cNvSpPr txBox="1"/>
          <p:nvPr/>
        </p:nvSpPr>
        <p:spPr>
          <a:xfrm>
            <a:off x="549118" y="6461485"/>
            <a:ext cx="1098854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dirty="0">
                <a:solidFill>
                  <a:srgbClr val="F15930"/>
                </a:solidFill>
                <a:ea typeface="Calibri"/>
                <a:cs typeface="Calibri"/>
              </a:rPr>
              <a:t>In partnership with the program, African Leadership Academy students apply through a process run by their school.</a:t>
            </a:r>
            <a:endParaRPr lang="en-US"/>
          </a:p>
        </p:txBody>
      </p:sp>
    </p:spTree>
    <p:extLst>
      <p:ext uri="{BB962C8B-B14F-4D97-AF65-F5344CB8AC3E}">
        <p14:creationId xmlns:p14="http://schemas.microsoft.com/office/powerpoint/2010/main" val="9827255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7591C-7691-47E8-AC23-3BF77183B2EC}"/>
              </a:ext>
            </a:extLst>
          </p:cNvPr>
          <p:cNvSpPr>
            <a:spLocks noGrp="1"/>
          </p:cNvSpPr>
          <p:nvPr>
            <p:ph type="title"/>
          </p:nvPr>
        </p:nvSpPr>
        <p:spPr>
          <a:xfrm>
            <a:off x="3494885" y="11132"/>
            <a:ext cx="5384286" cy="823910"/>
          </a:xfrm>
        </p:spPr>
        <p:txBody>
          <a:bodyPr>
            <a:normAutofit/>
          </a:bodyPr>
          <a:lstStyle/>
          <a:p>
            <a:pPr algn="ctr"/>
            <a:r>
              <a:rPr lang="en-US" sz="4400" b="1" dirty="0">
                <a:solidFill>
                  <a:srgbClr val="F15930"/>
                </a:solidFill>
                <a:latin typeface="Avenir Black"/>
              </a:rPr>
              <a:t>How</a:t>
            </a:r>
            <a:r>
              <a:rPr lang="en-US" b="1" dirty="0">
                <a:solidFill>
                  <a:srgbClr val="F15930"/>
                </a:solidFill>
                <a:latin typeface="Avenir Black"/>
              </a:rPr>
              <a:t> To</a:t>
            </a:r>
            <a:r>
              <a:rPr lang="en-US" sz="4400" b="1" dirty="0">
                <a:solidFill>
                  <a:srgbClr val="F15930"/>
                </a:solidFill>
                <a:latin typeface="Avenir Black"/>
              </a:rPr>
              <a:t> Apply</a:t>
            </a:r>
          </a:p>
        </p:txBody>
      </p:sp>
      <p:graphicFrame>
        <p:nvGraphicFramePr>
          <p:cNvPr id="5" name="Content Placeholder 2">
            <a:extLst>
              <a:ext uri="{FF2B5EF4-FFF2-40B4-BE49-F238E27FC236}">
                <a16:creationId xmlns:a16="http://schemas.microsoft.com/office/drawing/2014/main" id="{34487EC5-6444-4984-B8EF-E634DA836537}"/>
              </a:ext>
            </a:extLst>
          </p:cNvPr>
          <p:cNvGraphicFramePr>
            <a:graphicFrameLocks noGrp="1"/>
          </p:cNvGraphicFramePr>
          <p:nvPr>
            <p:ph sz="half" idx="2"/>
          </p:nvPr>
        </p:nvGraphicFramePr>
        <p:xfrm>
          <a:off x="334242" y="1541508"/>
          <a:ext cx="5711880" cy="51019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a:extLst>
              <a:ext uri="{FF2B5EF4-FFF2-40B4-BE49-F238E27FC236}">
                <a16:creationId xmlns:a16="http://schemas.microsoft.com/office/drawing/2014/main" id="{03347A62-CDAD-4E7A-B481-5DC852BDFAA0}"/>
              </a:ext>
            </a:extLst>
          </p:cNvPr>
          <p:cNvSpPr txBox="1"/>
          <p:nvPr/>
        </p:nvSpPr>
        <p:spPr>
          <a:xfrm>
            <a:off x="6190557" y="1478033"/>
            <a:ext cx="5711880" cy="5232202"/>
          </a:xfrm>
          <a:prstGeom prst="rect">
            <a:avLst/>
          </a:prstGeom>
          <a:solidFill>
            <a:srgbClr val="E3F1F1"/>
          </a:solidFill>
        </p:spPr>
        <p:txBody>
          <a:bodyPr wrap="square" lIns="274320" tIns="274320" rIns="274320" bIns="274320" rtlCol="0" anchor="ctr">
            <a:spAutoFit/>
          </a:bodyPr>
          <a:lstStyle/>
          <a:p>
            <a:pPr>
              <a:spcAft>
                <a:spcPts val="1200"/>
              </a:spcAft>
            </a:pPr>
            <a:r>
              <a:rPr lang="en-US" sz="2800" dirty="0">
                <a:solidFill>
                  <a:srgbClr val="F15930"/>
                </a:solidFill>
                <a:latin typeface="Segoe UI" panose="020B0502040204020203" pitchFamily="34" charset="0"/>
                <a:cs typeface="Segoe UI" panose="020B0502040204020203" pitchFamily="34" charset="0"/>
              </a:rPr>
              <a:t>Application Components:</a:t>
            </a:r>
            <a:endParaRPr lang="en-US" sz="2800" dirty="0">
              <a:solidFill>
                <a:srgbClr val="1D3543"/>
              </a:solidFill>
              <a:latin typeface="Segoe UI" panose="020B0502040204020203" pitchFamily="34" charset="0"/>
              <a:ea typeface="Noto Sans"/>
              <a:cs typeface="Segoe UI" panose="020B0502040204020203" pitchFamily="34" charset="0"/>
            </a:endParaRPr>
          </a:p>
          <a:p>
            <a:pPr marL="342900" indent="-342900" algn="l">
              <a:spcAft>
                <a:spcPts val="1200"/>
              </a:spcAft>
              <a:buFont typeface="Arial"/>
              <a:buChar char="•"/>
            </a:pPr>
            <a:r>
              <a:rPr lang="en-US" dirty="0">
                <a:solidFill>
                  <a:srgbClr val="1D3543"/>
                </a:solidFill>
                <a:latin typeface="Segoe UI"/>
                <a:ea typeface="Noto Sans"/>
                <a:cs typeface="Segoe UI"/>
              </a:rPr>
              <a:t>Personal</a:t>
            </a:r>
            <a:r>
              <a:rPr lang="en-US" dirty="0">
                <a:solidFill>
                  <a:srgbClr val="1D3543"/>
                </a:solidFill>
                <a:effectLst/>
                <a:latin typeface="Segoe UI"/>
                <a:ea typeface="Noto Sans"/>
                <a:cs typeface="Segoe UI"/>
              </a:rPr>
              <a:t> contact and demographic information.</a:t>
            </a:r>
            <a:endParaRPr lang="en-US" dirty="0">
              <a:latin typeface="Segoe UI"/>
              <a:cs typeface="Segoe UI"/>
            </a:endParaRPr>
          </a:p>
          <a:p>
            <a:pPr marL="342900" indent="-342900">
              <a:spcAft>
                <a:spcPts val="1200"/>
              </a:spcAft>
              <a:buFont typeface="Arial" panose="020B0604020202020204" pitchFamily="34" charset="0"/>
              <a:buChar char="•"/>
            </a:pPr>
            <a:r>
              <a:rPr lang="en-US" dirty="0">
                <a:solidFill>
                  <a:srgbClr val="1D3543"/>
                </a:solidFill>
                <a:effectLst/>
                <a:latin typeface="Segoe UI"/>
                <a:ea typeface="Noto Sans"/>
                <a:cs typeface="Segoe UI"/>
              </a:rPr>
              <a:t>General school information </a:t>
            </a:r>
            <a:r>
              <a:rPr lang="en-US" dirty="0">
                <a:solidFill>
                  <a:srgbClr val="1D3543"/>
                </a:solidFill>
                <a:latin typeface="Segoe UI"/>
                <a:ea typeface="Noto Sans"/>
                <a:cs typeface="Segoe UI"/>
              </a:rPr>
              <a:t>and </a:t>
            </a:r>
            <a:r>
              <a:rPr lang="en-US" dirty="0">
                <a:solidFill>
                  <a:srgbClr val="1D3543"/>
                </a:solidFill>
                <a:effectLst/>
                <a:latin typeface="Segoe UI"/>
                <a:ea typeface="Noto Sans"/>
                <a:cs typeface="Segoe UI"/>
              </a:rPr>
              <a:t>information on </a:t>
            </a:r>
            <a:r>
              <a:rPr lang="en-US" dirty="0">
                <a:solidFill>
                  <a:srgbClr val="1D3543"/>
                </a:solidFill>
                <a:latin typeface="Segoe UI"/>
                <a:ea typeface="Noto Sans"/>
                <a:cs typeface="Segoe UI"/>
              </a:rPr>
              <a:t>4 classes that challenged them, at least 1 being an</a:t>
            </a:r>
            <a:r>
              <a:rPr lang="en-US" dirty="0">
                <a:solidFill>
                  <a:srgbClr val="1D3543"/>
                </a:solidFill>
                <a:effectLst/>
                <a:latin typeface="Segoe UI"/>
                <a:ea typeface="Noto Sans"/>
                <a:cs typeface="Segoe UI"/>
              </a:rPr>
              <a:t> advanced </a:t>
            </a:r>
            <a:r>
              <a:rPr lang="en-US" dirty="0">
                <a:solidFill>
                  <a:srgbClr val="1D3543"/>
                </a:solidFill>
                <a:latin typeface="Segoe UI"/>
                <a:ea typeface="Noto Sans"/>
                <a:cs typeface="Segoe UI"/>
              </a:rPr>
              <a:t>course</a:t>
            </a:r>
            <a:r>
              <a:rPr lang="en-US" dirty="0">
                <a:solidFill>
                  <a:srgbClr val="1D3543"/>
                </a:solidFill>
                <a:effectLst/>
                <a:latin typeface="Segoe UI"/>
                <a:ea typeface="Noto Sans"/>
                <a:cs typeface="Segoe UI"/>
              </a:rPr>
              <a:t>.</a:t>
            </a:r>
            <a:endParaRPr lang="en-US">
              <a:solidFill>
                <a:srgbClr val="1D3543"/>
              </a:solidFill>
              <a:effectLst/>
              <a:latin typeface="Segoe UI"/>
              <a:ea typeface="Noto Sans" panose="020B0502040504020204" pitchFamily="34" charset="0"/>
              <a:cs typeface="Segoe UI"/>
            </a:endParaRPr>
          </a:p>
          <a:p>
            <a:pPr marL="342900" indent="-342900">
              <a:spcAft>
                <a:spcPts val="1200"/>
              </a:spcAft>
              <a:buFont typeface="Arial" panose="020B0604020202020204" pitchFamily="34" charset="0"/>
              <a:buChar char="•"/>
            </a:pPr>
            <a:r>
              <a:rPr lang="en-US" dirty="0">
                <a:solidFill>
                  <a:srgbClr val="1D3543"/>
                </a:solidFill>
                <a:latin typeface="Segoe UI"/>
                <a:ea typeface="Noto Sans"/>
                <a:cs typeface="Segoe UI"/>
              </a:rPr>
              <a:t>Information about 2 extracurricular</a:t>
            </a:r>
            <a:r>
              <a:rPr lang="en-US" dirty="0">
                <a:solidFill>
                  <a:srgbClr val="1D3543"/>
                </a:solidFill>
                <a:effectLst/>
                <a:latin typeface="Segoe UI"/>
                <a:ea typeface="Noto Sans"/>
                <a:cs typeface="Segoe UI"/>
              </a:rPr>
              <a:t> activities</a:t>
            </a:r>
            <a:r>
              <a:rPr lang="en-US" dirty="0">
                <a:solidFill>
                  <a:srgbClr val="1D3543"/>
                </a:solidFill>
                <a:latin typeface="Segoe UI"/>
                <a:ea typeface="Noto Sans"/>
                <a:cs typeface="Segoe UI"/>
              </a:rPr>
              <a:t> they currently participate in that are meaningful to them.</a:t>
            </a:r>
            <a:endParaRPr lang="en-US" dirty="0">
              <a:solidFill>
                <a:srgbClr val="1D3543"/>
              </a:solidFill>
              <a:effectLst/>
              <a:latin typeface="Segoe UI"/>
              <a:ea typeface="Noto Sans"/>
              <a:cs typeface="Segoe UI"/>
            </a:endParaRPr>
          </a:p>
          <a:p>
            <a:pPr marL="342900" indent="-342900">
              <a:spcAft>
                <a:spcPts val="1200"/>
              </a:spcAft>
              <a:buFont typeface="Arial" panose="020B0604020202020204" pitchFamily="34" charset="0"/>
              <a:buChar char="•"/>
            </a:pPr>
            <a:r>
              <a:rPr lang="en-US" dirty="0">
                <a:solidFill>
                  <a:srgbClr val="1D3543"/>
                </a:solidFill>
                <a:effectLst/>
                <a:latin typeface="Segoe UI"/>
                <a:ea typeface="Noto Sans"/>
                <a:cs typeface="Segoe UI"/>
              </a:rPr>
              <a:t>A </a:t>
            </a:r>
            <a:r>
              <a:rPr lang="en-US" dirty="0">
                <a:solidFill>
                  <a:srgbClr val="1D3543"/>
                </a:solidFill>
                <a:latin typeface="Segoe UI"/>
                <a:ea typeface="Noto Sans"/>
                <a:cs typeface="Segoe UI"/>
              </a:rPr>
              <a:t>one</a:t>
            </a:r>
            <a:r>
              <a:rPr lang="en-US" dirty="0">
                <a:solidFill>
                  <a:srgbClr val="1D3543"/>
                </a:solidFill>
                <a:effectLst/>
                <a:latin typeface="Segoe UI"/>
                <a:ea typeface="Noto Sans"/>
                <a:cs typeface="Segoe UI"/>
              </a:rPr>
              <a:t>-minute</a:t>
            </a:r>
            <a:r>
              <a:rPr lang="en-US" dirty="0">
                <a:solidFill>
                  <a:srgbClr val="1D3543"/>
                </a:solidFill>
                <a:latin typeface="Segoe UI"/>
                <a:ea typeface="Noto Sans"/>
                <a:cs typeface="Segoe UI"/>
              </a:rPr>
              <a:t> self-recorded</a:t>
            </a:r>
            <a:r>
              <a:rPr lang="en-US" dirty="0">
                <a:solidFill>
                  <a:srgbClr val="1D3543"/>
                </a:solidFill>
                <a:effectLst/>
                <a:latin typeface="Segoe UI"/>
                <a:ea typeface="Noto Sans"/>
                <a:cs typeface="Segoe UI"/>
              </a:rPr>
              <a:t> video on why </a:t>
            </a:r>
            <a:r>
              <a:rPr lang="en-US" dirty="0">
                <a:solidFill>
                  <a:srgbClr val="1D3543"/>
                </a:solidFill>
                <a:latin typeface="Segoe UI"/>
                <a:ea typeface="Noto Sans"/>
                <a:cs typeface="Segoe UI"/>
              </a:rPr>
              <a:t>they want to become a Bezos Scholar.</a:t>
            </a:r>
            <a:endParaRPr lang="en-US" dirty="0">
              <a:solidFill>
                <a:srgbClr val="1D3543"/>
              </a:solidFill>
              <a:effectLst/>
              <a:latin typeface="Segoe UI"/>
              <a:ea typeface="Noto Sans"/>
              <a:cs typeface="Segoe UI"/>
            </a:endParaRPr>
          </a:p>
          <a:p>
            <a:pPr marL="342900" indent="-342900" algn="l">
              <a:spcAft>
                <a:spcPts val="1200"/>
              </a:spcAft>
              <a:buFont typeface="Arial" panose="020B0604020202020204" pitchFamily="34" charset="0"/>
              <a:buChar char="•"/>
            </a:pPr>
            <a:r>
              <a:rPr lang="en-US" dirty="0">
                <a:solidFill>
                  <a:srgbClr val="1D3543"/>
                </a:solidFill>
                <a:latin typeface="Segoe UI"/>
                <a:ea typeface="Noto Sans"/>
                <a:cs typeface="Segoe UI"/>
              </a:rPr>
              <a:t>3</a:t>
            </a:r>
            <a:r>
              <a:rPr lang="en-US" dirty="0">
                <a:solidFill>
                  <a:srgbClr val="1D3543"/>
                </a:solidFill>
                <a:effectLst/>
                <a:latin typeface="Segoe UI"/>
                <a:ea typeface="Noto Sans"/>
                <a:cs typeface="Segoe UI"/>
              </a:rPr>
              <a:t> short written essay responses.</a:t>
            </a:r>
          </a:p>
          <a:p>
            <a:pPr marL="342900" indent="-342900">
              <a:spcAft>
                <a:spcPts val="1200"/>
              </a:spcAft>
              <a:buFont typeface="Arial" panose="020B0604020202020204" pitchFamily="34" charset="0"/>
              <a:buChar char="•"/>
            </a:pPr>
            <a:r>
              <a:rPr lang="en-US" dirty="0">
                <a:solidFill>
                  <a:srgbClr val="1D3543"/>
                </a:solidFill>
                <a:latin typeface="Segoe UI"/>
                <a:ea typeface="Noto Sans"/>
                <a:cs typeface="Segoe UI"/>
              </a:rPr>
              <a:t>Completed educator nominee recommendation form.</a:t>
            </a:r>
          </a:p>
        </p:txBody>
      </p:sp>
      <p:sp>
        <p:nvSpPr>
          <p:cNvPr id="9" name="TextBox 8">
            <a:extLst>
              <a:ext uri="{FF2B5EF4-FFF2-40B4-BE49-F238E27FC236}">
                <a16:creationId xmlns:a16="http://schemas.microsoft.com/office/drawing/2014/main" id="{696C4EA9-7DA9-437E-9019-4AC030B93C06}"/>
              </a:ext>
            </a:extLst>
          </p:cNvPr>
          <p:cNvSpPr txBox="1"/>
          <p:nvPr/>
        </p:nvSpPr>
        <p:spPr>
          <a:xfrm>
            <a:off x="272260" y="835230"/>
            <a:ext cx="11631184" cy="523220"/>
          </a:xfrm>
          <a:prstGeom prst="rect">
            <a:avLst/>
          </a:prstGeom>
          <a:noFill/>
        </p:spPr>
        <p:txBody>
          <a:bodyPr wrap="square" lIns="91440" tIns="45720" rIns="91440" bIns="45720" anchor="t">
            <a:spAutoFit/>
          </a:bodyPr>
          <a:lstStyle/>
          <a:p>
            <a:pPr algn="ctr"/>
            <a:r>
              <a:rPr lang="en-US" sz="2800" b="1" dirty="0">
                <a:latin typeface="Segoe UI"/>
                <a:ea typeface="Noto Sans"/>
                <a:cs typeface="Segoe UI"/>
              </a:rPr>
              <a:t>Applications open Nov. 19 and close Jan. 12, 2027!</a:t>
            </a:r>
          </a:p>
        </p:txBody>
      </p:sp>
    </p:spTree>
    <p:extLst>
      <p:ext uri="{BB962C8B-B14F-4D97-AF65-F5344CB8AC3E}">
        <p14:creationId xmlns:p14="http://schemas.microsoft.com/office/powerpoint/2010/main" val="924218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F965AF-EE24-4512-895C-F2A540DD8764}"/>
              </a:ext>
            </a:extLst>
          </p:cNvPr>
          <p:cNvSpPr>
            <a:spLocks noGrp="1"/>
          </p:cNvSpPr>
          <p:nvPr>
            <p:ph idx="1"/>
          </p:nvPr>
        </p:nvSpPr>
        <p:spPr>
          <a:xfrm>
            <a:off x="1766120" y="1796013"/>
            <a:ext cx="8659760" cy="4351338"/>
          </a:xfrm>
        </p:spPr>
        <p:txBody>
          <a:bodyPr vert="horz" lIns="91440" tIns="45720" rIns="91440" bIns="45720" rtlCol="0" anchor="t">
            <a:noAutofit/>
          </a:bodyPr>
          <a:lstStyle/>
          <a:p>
            <a:pPr marL="0" indent="0" algn="ctr">
              <a:lnSpc>
                <a:spcPct val="110000"/>
              </a:lnSpc>
              <a:spcBef>
                <a:spcPts val="1600"/>
              </a:spcBef>
              <a:buNone/>
            </a:pPr>
            <a:r>
              <a:rPr lang="en-US" sz="2400" dirty="0">
                <a:solidFill>
                  <a:schemeClr val="tx1">
                    <a:lumMod val="75000"/>
                    <a:lumOff val="25000"/>
                  </a:schemeClr>
                </a:solidFill>
                <a:latin typeface="Segoe UI" panose="020B0502040204020203" pitchFamily="34" charset="0"/>
                <a:ea typeface="Noto Sans"/>
                <a:cs typeface="Segoe UI" panose="020B0502040204020203" pitchFamily="34" charset="0"/>
              </a:rPr>
              <a:t>Founded in 2005, the Bezos Scholars Program is operated and funded by the Bezos Family Foundation a private, independent foundation based in Seattle, WA. </a:t>
            </a:r>
          </a:p>
          <a:p>
            <a:pPr marL="0" indent="0" algn="ctr">
              <a:lnSpc>
                <a:spcPct val="110000"/>
              </a:lnSpc>
              <a:spcBef>
                <a:spcPts val="1600"/>
              </a:spcBef>
              <a:buNone/>
            </a:pPr>
            <a:r>
              <a:rPr lang="en-US" sz="2400" dirty="0">
                <a:solidFill>
                  <a:schemeClr val="tx1">
                    <a:lumMod val="75000"/>
                    <a:lumOff val="25000"/>
                  </a:schemeClr>
                </a:solidFill>
                <a:latin typeface="Segoe UI" panose="020B0502040204020203" pitchFamily="34" charset="0"/>
                <a:ea typeface="Noto Sans"/>
                <a:cs typeface="Segoe UI" panose="020B0502040204020203" pitchFamily="34" charset="0"/>
              </a:rPr>
              <a:t>Guided by the belief that all young people deserve the opportunity to reach their full potential and meaningfully contribute to society, the Foundation invests in the science of learning and the experiences that young people from birth through high school need to learn and thrive.</a:t>
            </a:r>
          </a:p>
          <a:p>
            <a:pPr marL="0" indent="0" algn="ctr">
              <a:lnSpc>
                <a:spcPct val="110000"/>
              </a:lnSpc>
              <a:spcBef>
                <a:spcPts val="1600"/>
              </a:spcBef>
              <a:buNone/>
            </a:pPr>
            <a:r>
              <a:rPr lang="en-US" sz="2400" dirty="0">
                <a:solidFill>
                  <a:schemeClr val="tx1">
                    <a:lumMod val="75000"/>
                    <a:lumOff val="25000"/>
                  </a:schemeClr>
                </a:solidFill>
                <a:latin typeface="Segoe UI" panose="020B0502040204020203" pitchFamily="34" charset="0"/>
                <a:ea typeface="Noto Sans"/>
                <a:cs typeface="Segoe UI" panose="020B0502040204020203" pitchFamily="34" charset="0"/>
              </a:rPr>
              <a:t> Learn more at </a:t>
            </a:r>
            <a:r>
              <a:rPr lang="en-US" sz="2400" dirty="0">
                <a:solidFill>
                  <a:schemeClr val="tx1">
                    <a:lumMod val="75000"/>
                    <a:lumOff val="25000"/>
                  </a:schemeClr>
                </a:solidFill>
                <a:latin typeface="Segoe UI" panose="020B0502040204020203" pitchFamily="34" charset="0"/>
                <a:ea typeface="Noto Sans"/>
                <a:cs typeface="Segoe UI" panose="020B0502040204020203" pitchFamily="34" charset="0"/>
                <a:hlinkClick r:id="rId3">
                  <a:extLst>
                    <a:ext uri="{A12FA001-AC4F-418D-AE19-62706E023703}">
                      <ahyp:hlinkClr xmlns:ahyp="http://schemas.microsoft.com/office/drawing/2018/hyperlinkcolor" val="tx"/>
                    </a:ext>
                  </a:extLst>
                </a:hlinkClick>
              </a:rPr>
              <a:t>www.bezosfamilyfoundation.org</a:t>
            </a:r>
          </a:p>
        </p:txBody>
      </p:sp>
      <p:pic>
        <p:nvPicPr>
          <p:cNvPr id="2050" name="Picture 2">
            <a:extLst>
              <a:ext uri="{FF2B5EF4-FFF2-40B4-BE49-F238E27FC236}">
                <a16:creationId xmlns:a16="http://schemas.microsoft.com/office/drawing/2014/main" id="{67548F5B-54F4-455C-9ACA-8B951E6A02D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p:blipFill>
        <p:spPr bwMode="auto">
          <a:xfrm>
            <a:off x="4558156" y="706493"/>
            <a:ext cx="3075688" cy="7152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36455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177f02df-f390-41be-986e-c50b112df8d1" xsi:nil="true"/>
    <lcf76f155ced4ddcb4097134ff3c332f xmlns="ee1d9933-02d3-43c6-a8f6-65c796c2cf12">
      <Terms xmlns="http://schemas.microsoft.com/office/infopath/2007/PartnerControls"/>
    </lcf76f155ced4ddcb4097134ff3c332f>
    <Notes xmlns="ee1d9933-02d3-43c6-a8f6-65c796c2cf1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87724FCF9EE16408C26BFA49D2422D6" ma:contentTypeVersion="20" ma:contentTypeDescription="Create a new document." ma:contentTypeScope="" ma:versionID="2397216edfa4afdd33ab3a2656421db6">
  <xsd:schema xmlns:xsd="http://www.w3.org/2001/XMLSchema" xmlns:xs="http://www.w3.org/2001/XMLSchema" xmlns:p="http://schemas.microsoft.com/office/2006/metadata/properties" xmlns:ns2="ee1d9933-02d3-43c6-a8f6-65c796c2cf12" xmlns:ns3="177f02df-f390-41be-986e-c50b112df8d1" targetNamespace="http://schemas.microsoft.com/office/2006/metadata/properties" ma:root="true" ma:fieldsID="878c2a2db52dec4fced0040d16384d74" ns2:_="" ns3:_="">
    <xsd:import namespace="ee1d9933-02d3-43c6-a8f6-65c796c2cf12"/>
    <xsd:import namespace="177f02df-f390-41be-986e-c50b112df8d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Note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1d9933-02d3-43c6-a8f6-65c796c2cf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0e44d8b-62d9-45d8-8b73-6b5235a973a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Notes" ma:index="25" nillable="true" ma:displayName="Notes" ma:format="Dropdown" ma:internalName="Notes">
      <xsd:simpleType>
        <xsd:restriction base="dms:Note">
          <xsd:maxLength value="255"/>
        </xsd:restriction>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77f02df-f390-41be-986e-c50b112df8d1"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2efe0630-e9d1-43ad-b2a0-b3fefe849f6d}" ma:internalName="TaxCatchAll" ma:showField="CatchAllData" ma:web="177f02df-f390-41be-986e-c50b112df8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BF91FA-A2F7-40D0-AF02-19A03ED11F15}">
  <ds:schemaRefs>
    <ds:schemaRef ds:uri="http://schemas.microsoft.com/sharepoint/v3/contenttype/forms"/>
  </ds:schemaRefs>
</ds:datastoreItem>
</file>

<file path=customXml/itemProps2.xml><?xml version="1.0" encoding="utf-8"?>
<ds:datastoreItem xmlns:ds="http://schemas.openxmlformats.org/officeDocument/2006/customXml" ds:itemID="{91666568-CF2D-4949-941A-D953F13CFCD6}">
  <ds:schemaRefs>
    <ds:schemaRef ds:uri="177f02df-f390-41be-986e-c50b112df8d1"/>
    <ds:schemaRef ds:uri="ee1d9933-02d3-43c6-a8f6-65c796c2cf1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83F7322-AF1A-48C5-B864-101E92DA766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e1d9933-02d3-43c6-a8f6-65c796c2cf12"/>
    <ds:schemaRef ds:uri="177f02df-f390-41be-986e-c50b112df8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153</TotalTime>
  <Words>1998</Words>
  <Application>Microsoft Macintosh PowerPoint</Application>
  <PresentationFormat>Widescreen</PresentationFormat>
  <Paragraphs>153</Paragraphs>
  <Slides>12</Slides>
  <Notes>12</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12</vt:i4>
      </vt:variant>
    </vt:vector>
  </HeadingPairs>
  <TitlesOfParts>
    <vt:vector size="26" baseType="lpstr">
      <vt:lpstr>Aptos</vt:lpstr>
      <vt:lpstr>Arial</vt:lpstr>
      <vt:lpstr>Arial,Sans-Serif</vt:lpstr>
      <vt:lpstr>Avenir Black</vt:lpstr>
      <vt:lpstr>Avenir Book</vt:lpstr>
      <vt:lpstr>Avenir Heavy</vt:lpstr>
      <vt:lpstr>Avenir LT</vt:lpstr>
      <vt:lpstr>Calibri</vt:lpstr>
      <vt:lpstr>Courier New</vt:lpstr>
      <vt:lpstr>Georgia</vt:lpstr>
      <vt:lpstr>Noto Sans</vt:lpstr>
      <vt:lpstr>Segoe UI</vt:lpstr>
      <vt:lpstr>Symbol</vt:lpstr>
      <vt:lpstr>Office Theme</vt:lpstr>
      <vt:lpstr>PowerPoint Presentation</vt:lpstr>
      <vt:lpstr>PowerPoint Presentation</vt:lpstr>
      <vt:lpstr>PowerPoint Presentation</vt:lpstr>
      <vt:lpstr>Who are Bezos Scholars?</vt:lpstr>
      <vt:lpstr>PowerPoint Presentation</vt:lpstr>
      <vt:lpstr>PowerPoint Presentation</vt:lpstr>
      <vt:lpstr>PowerPoint Presentation</vt:lpstr>
      <vt:lpstr>PowerPoint Presentation</vt:lpstr>
      <vt:lpstr>PowerPoint Presentation</vt:lpstr>
      <vt:lpstr>Eligibility Criteria for U.S. Students  </vt:lpstr>
      <vt:lpstr>How To Apply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Molly Pencke</dc:creator>
  <cp:lastModifiedBy>Josué Blanco</cp:lastModifiedBy>
  <cp:revision>609</cp:revision>
  <dcterms:created xsi:type="dcterms:W3CDTF">2020-10-16T05:03:00Z</dcterms:created>
  <dcterms:modified xsi:type="dcterms:W3CDTF">2026-10-15T18:16:43Z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0x010100587724FCF9EE16408C26BFA49D2422D6</vt:lpwstr>
  </property>
  <property fmtid="{D5CDD505-2E9C-101B-9397-08002B2CF9AE}" pid="3" name="MediaServiceImageTags">
    <vt:lpwstr/>
  </property>
</Properties>
</file>